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12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>
        <p:scale>
          <a:sx n="150" d="100"/>
          <a:sy n="150" d="100"/>
        </p:scale>
        <p:origin x="-1812" y="4218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8A0D1-918C-45EB-ADD1-6A3721B35A9E}" type="datetimeFigureOut">
              <a:rPr lang="ru-RU" smtClean="0"/>
              <a:pPr/>
              <a:t>25.02.2025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261E0-1E53-4CC6-A508-7C07FBBD1A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26270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8A0D1-918C-45EB-ADD1-6A3721B35A9E}" type="datetimeFigureOut">
              <a:rPr lang="ru-RU" smtClean="0"/>
              <a:pPr/>
              <a:t>25.02.2025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261E0-1E53-4CC6-A508-7C07FBBD1A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0400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8A0D1-918C-45EB-ADD1-6A3721B35A9E}" type="datetimeFigureOut">
              <a:rPr lang="ru-RU" smtClean="0"/>
              <a:pPr/>
              <a:t>25.02.2025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261E0-1E53-4CC6-A508-7C07FBBD1A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88309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8A0D1-918C-45EB-ADD1-6A3721B35A9E}" type="datetimeFigureOut">
              <a:rPr lang="ru-RU" smtClean="0"/>
              <a:pPr/>
              <a:t>25.02.2025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261E0-1E53-4CC6-A508-7C07FBBD1A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527586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8A0D1-918C-45EB-ADD1-6A3721B35A9E}" type="datetimeFigureOut">
              <a:rPr lang="ru-RU" smtClean="0"/>
              <a:pPr/>
              <a:t>25.02.2025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261E0-1E53-4CC6-A508-7C07FBBD1A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881781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8A0D1-918C-45EB-ADD1-6A3721B35A9E}" type="datetimeFigureOut">
              <a:rPr lang="ru-RU" smtClean="0"/>
              <a:pPr/>
              <a:t>25.02.2025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261E0-1E53-4CC6-A508-7C07FBBD1A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021444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8A0D1-918C-45EB-ADD1-6A3721B35A9E}" type="datetimeFigureOut">
              <a:rPr lang="ru-RU" smtClean="0"/>
              <a:pPr/>
              <a:t>25.02.2025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261E0-1E53-4CC6-A508-7C07FBBD1A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383013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8A0D1-918C-45EB-ADD1-6A3721B35A9E}" type="datetimeFigureOut">
              <a:rPr lang="ru-RU" smtClean="0"/>
              <a:pPr/>
              <a:t>25.02.2025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261E0-1E53-4CC6-A508-7C07FBBD1A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102895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8A0D1-918C-45EB-ADD1-6A3721B35A9E}" type="datetimeFigureOut">
              <a:rPr lang="ru-RU" smtClean="0"/>
              <a:pPr/>
              <a:t>25.02.2025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261E0-1E53-4CC6-A508-7C07FBBD1A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483633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8A0D1-918C-45EB-ADD1-6A3721B35A9E}" type="datetimeFigureOut">
              <a:rPr lang="ru-RU" smtClean="0"/>
              <a:pPr/>
              <a:t>25.02.2025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261E0-1E53-4CC6-A508-7C07FBBD1A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891336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8A0D1-918C-45EB-ADD1-6A3721B35A9E}" type="datetimeFigureOut">
              <a:rPr lang="ru-RU" smtClean="0"/>
              <a:pPr/>
              <a:t>25.02.2025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261E0-1E53-4CC6-A508-7C07FBBD1A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479486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38A0D1-918C-45EB-ADD1-6A3721B35A9E}" type="datetimeFigureOut">
              <a:rPr lang="ru-RU" smtClean="0"/>
              <a:pPr/>
              <a:t>25.02.2025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F261E0-1E53-4CC6-A508-7C07FBBD1A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59901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7022" y="365858"/>
            <a:ext cx="6545625" cy="954014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263900" y="9044940"/>
            <a:ext cx="21844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263900" y="8530899"/>
            <a:ext cx="21844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263900" y="8016858"/>
            <a:ext cx="21844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263900" y="7502817"/>
            <a:ext cx="21844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263900" y="6988776"/>
            <a:ext cx="21844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263900" y="6474735"/>
            <a:ext cx="21844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6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3263900" y="5956887"/>
            <a:ext cx="21844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7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3263900" y="5507463"/>
            <a:ext cx="21844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8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3728828" y="9044940"/>
            <a:ext cx="21452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20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3741528" y="8483600"/>
            <a:ext cx="214520" cy="44734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19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3728828" y="8016858"/>
            <a:ext cx="21452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18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3728828" y="7502817"/>
            <a:ext cx="21452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17</a:t>
            </a:r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3722478" y="6976076"/>
            <a:ext cx="21452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3722478" y="6572249"/>
            <a:ext cx="824122" cy="4254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16</a:t>
            </a:r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3728828" y="5956887"/>
            <a:ext cx="21452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15</a:t>
            </a:r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3728828" y="5507463"/>
            <a:ext cx="21452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14</a:t>
            </a:r>
            <a:endParaRPr lang="ru-RU" dirty="0"/>
          </a:p>
        </p:txBody>
      </p:sp>
      <p:sp>
        <p:nvSpPr>
          <p:cNvPr id="46" name="Прямоугольник 45"/>
          <p:cNvSpPr/>
          <p:nvPr/>
        </p:nvSpPr>
        <p:spPr>
          <a:xfrm>
            <a:off x="3751688" y="4462463"/>
            <a:ext cx="191660" cy="4905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13</a:t>
            </a:r>
            <a:endParaRPr lang="ru-RU" dirty="0"/>
          </a:p>
        </p:txBody>
      </p:sp>
      <p:sp>
        <p:nvSpPr>
          <p:cNvPr id="47" name="Прямоугольник 46"/>
          <p:cNvSpPr/>
          <p:nvPr/>
        </p:nvSpPr>
        <p:spPr>
          <a:xfrm>
            <a:off x="3751688" y="3893431"/>
            <a:ext cx="191660" cy="4905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12</a:t>
            </a:r>
            <a:endParaRPr lang="ru-RU" dirty="0"/>
          </a:p>
        </p:txBody>
      </p:sp>
      <p:sp>
        <p:nvSpPr>
          <p:cNvPr id="48" name="Прямоугольник 47"/>
          <p:cNvSpPr/>
          <p:nvPr/>
        </p:nvSpPr>
        <p:spPr>
          <a:xfrm>
            <a:off x="3744068" y="3362499"/>
            <a:ext cx="199280" cy="4905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11</a:t>
            </a:r>
            <a:endParaRPr lang="ru-RU" dirty="0"/>
          </a:p>
        </p:txBody>
      </p:sp>
      <p:sp>
        <p:nvSpPr>
          <p:cNvPr id="49" name="Прямоугольник 48"/>
          <p:cNvSpPr/>
          <p:nvPr/>
        </p:nvSpPr>
        <p:spPr>
          <a:xfrm>
            <a:off x="3744067" y="2812517"/>
            <a:ext cx="199281" cy="4905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10</a:t>
            </a:r>
            <a:endParaRPr lang="ru-RU" dirty="0"/>
          </a:p>
        </p:txBody>
      </p:sp>
      <p:sp>
        <p:nvSpPr>
          <p:cNvPr id="50" name="Прямоугольник 49"/>
          <p:cNvSpPr/>
          <p:nvPr/>
        </p:nvSpPr>
        <p:spPr>
          <a:xfrm>
            <a:off x="3753274" y="2272606"/>
            <a:ext cx="196425" cy="4905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9</a:t>
            </a:r>
            <a:endParaRPr lang="ru-RU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311150" y="124936"/>
            <a:ext cx="635635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1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Приложение №1 к постановлению администрации </a:t>
            </a:r>
            <a:r>
              <a:rPr lang="ru-RU" sz="10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Мариинско-Посадского</a:t>
            </a:r>
            <a:r>
              <a:rPr lang="ru-RU" sz="1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муниципального округа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от</a:t>
            </a:r>
            <a:r>
              <a:rPr lang="ru-RU" sz="1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№</a:t>
            </a:r>
            <a:endParaRPr lang="ru-RU" sz="1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2364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189</TotalTime>
  <Words>31</Words>
  <Application>Microsoft Office PowerPoint</Application>
  <PresentationFormat>Лист A4 (210x297 мм)</PresentationFormat>
  <Paragraphs>21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Слайд 1</vt:lpstr>
    </vt:vector>
  </TitlesOfParts>
  <Company>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Мариинско-Посадский район - Иванов А.П.</dc:creator>
  <cp:lastModifiedBy>Михайлова</cp:lastModifiedBy>
  <cp:revision>25</cp:revision>
  <dcterms:created xsi:type="dcterms:W3CDTF">2022-06-16T07:32:19Z</dcterms:created>
  <dcterms:modified xsi:type="dcterms:W3CDTF">2025-02-25T12:53:51Z</dcterms:modified>
</cp:coreProperties>
</file>