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150" d="100"/>
          <a:sy n="150" d="100"/>
        </p:scale>
        <p:origin x="-1776" y="444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A0D1-918C-45EB-ADD1-6A3721B35A9E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61E0-1E53-4CC6-A508-7C07FBBD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27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A0D1-918C-45EB-ADD1-6A3721B35A9E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61E0-1E53-4CC6-A508-7C07FBBD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400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A0D1-918C-45EB-ADD1-6A3721B35A9E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61E0-1E53-4CC6-A508-7C07FBBD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8309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A0D1-918C-45EB-ADD1-6A3721B35A9E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61E0-1E53-4CC6-A508-7C07FBBD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2758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A0D1-918C-45EB-ADD1-6A3721B35A9E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61E0-1E53-4CC6-A508-7C07FBBD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8178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A0D1-918C-45EB-ADD1-6A3721B35A9E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61E0-1E53-4CC6-A508-7C07FBBD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2144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A0D1-918C-45EB-ADD1-6A3721B35A9E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61E0-1E53-4CC6-A508-7C07FBBD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8301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A0D1-918C-45EB-ADD1-6A3721B35A9E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61E0-1E53-4CC6-A508-7C07FBBD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0289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A0D1-918C-45EB-ADD1-6A3721B35A9E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61E0-1E53-4CC6-A508-7C07FBBD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8363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A0D1-918C-45EB-ADD1-6A3721B35A9E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61E0-1E53-4CC6-A508-7C07FBBD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9133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A0D1-918C-45EB-ADD1-6A3721B35A9E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61E0-1E53-4CC6-A508-7C07FBBD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7948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8A0D1-918C-45EB-ADD1-6A3721B35A9E}" type="datetimeFigureOut">
              <a:rPr lang="ru-RU" smtClean="0"/>
              <a:pPr/>
              <a:t>08.06.2023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261E0-1E53-4CC6-A508-7C07FBBD1A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990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022" y="365858"/>
            <a:ext cx="6545625" cy="954014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63900" y="9044940"/>
            <a:ext cx="2184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63900" y="8530899"/>
            <a:ext cx="2184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63900" y="8016858"/>
            <a:ext cx="2184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63900" y="7502817"/>
            <a:ext cx="2184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63900" y="6988776"/>
            <a:ext cx="2184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63900" y="6474735"/>
            <a:ext cx="2184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63900" y="5956887"/>
            <a:ext cx="2184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263900" y="5507463"/>
            <a:ext cx="21844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728828" y="9044940"/>
            <a:ext cx="21452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27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728828" y="8530899"/>
            <a:ext cx="21452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26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728828" y="8016858"/>
            <a:ext cx="21452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25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728828" y="7502817"/>
            <a:ext cx="21452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24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728828" y="6988776"/>
            <a:ext cx="21452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23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728828" y="6546849"/>
            <a:ext cx="824122" cy="4254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22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728828" y="5956887"/>
            <a:ext cx="21452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21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728828" y="5507463"/>
            <a:ext cx="21452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20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263900" y="4468812"/>
            <a:ext cx="218440" cy="4905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263900" y="3899780"/>
            <a:ext cx="218440" cy="4905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3263900" y="1709923"/>
            <a:ext cx="210820" cy="4905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3751688" y="4462463"/>
            <a:ext cx="191660" cy="4905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18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3751688" y="3893431"/>
            <a:ext cx="191660" cy="4905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17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3744068" y="3362499"/>
            <a:ext cx="199280" cy="4905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16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3744067" y="2812517"/>
            <a:ext cx="199281" cy="4905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3753274" y="2272606"/>
            <a:ext cx="196425" cy="4905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14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3744068" y="1703574"/>
            <a:ext cx="199282" cy="4905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13</a:t>
            </a:r>
            <a:endParaRPr lang="ru-RU" dirty="0"/>
          </a:p>
        </p:txBody>
      </p:sp>
      <p:sp>
        <p:nvSpPr>
          <p:cNvPr id="52" name="Фигура, имеющая форму буквы L 51"/>
          <p:cNvSpPr/>
          <p:nvPr/>
        </p:nvSpPr>
        <p:spPr>
          <a:xfrm rot="10800000">
            <a:off x="2851150" y="1333582"/>
            <a:ext cx="623570" cy="335945"/>
          </a:xfrm>
          <a:prstGeom prst="corner">
            <a:avLst>
              <a:gd name="adj1" fmla="val 46160"/>
              <a:gd name="adj2" fmla="val 467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12</a:t>
            </a: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311150" y="124936"/>
            <a:ext cx="6356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Приложение №1 к постановлению администрации </a:t>
            </a:r>
            <a:r>
              <a:rPr lang="ru-RU" sz="1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Мариинско-Посадского</a:t>
            </a:r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муниципального округа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от</a:t>
            </a:r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№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 rot="5592338">
            <a:off x="4072734" y="9408516"/>
            <a:ext cx="171535" cy="379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28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 rot="5400000">
            <a:off x="4203195" y="5383054"/>
            <a:ext cx="207439" cy="503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19</a:t>
            </a:r>
            <a:endParaRPr lang="ru-RU" dirty="0"/>
          </a:p>
        </p:txBody>
      </p:sp>
      <p:pic>
        <p:nvPicPr>
          <p:cNvPr id="42" name="Рисунок 41" descr="https://i.pinimg.com/originals/17/31/f0/1731f0251d944d6af0e7344471aa5b69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8834" y="9607550"/>
            <a:ext cx="211266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Рисунок 42" descr="https://i.pinimg.com/originals/17/31/f0/1731f0251d944d6af0e7344471aa5b69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4534" y="9613900"/>
            <a:ext cx="211266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Рисунок 43" descr="https://i.pinimg.com/originals/17/31/f0/1731f0251d944d6af0e7344471aa5b69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5134" y="9601200"/>
            <a:ext cx="211266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236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</TotalTime>
  <Words>39</Words>
  <Application>Microsoft Office PowerPoint</Application>
  <PresentationFormat>Лист A4 (210x297 мм)</PresentationFormat>
  <Paragraphs>29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Мариинско-Посадский район - Иванов А.П.</dc:creator>
  <cp:lastModifiedBy>Михайлова</cp:lastModifiedBy>
  <cp:revision>20</cp:revision>
  <dcterms:created xsi:type="dcterms:W3CDTF">2022-06-16T07:32:19Z</dcterms:created>
  <dcterms:modified xsi:type="dcterms:W3CDTF">2023-06-08T10:48:55Z</dcterms:modified>
</cp:coreProperties>
</file>