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-162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0315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136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90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832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12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48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184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44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50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299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902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E2EC0-0D7C-4D4C-8680-25478C26329E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8EA2C-B9A6-4B71-B143-A8F698CB0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41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156" y="939115"/>
            <a:ext cx="9067844" cy="566763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16325" y="4692771"/>
            <a:ext cx="621101" cy="500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3985" y="5710881"/>
            <a:ext cx="966158" cy="452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9151" y="5677930"/>
            <a:ext cx="966158" cy="452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689124" y="-57255"/>
            <a:ext cx="24548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№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постановлению администрации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Мариинско-Посадского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округа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                       №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321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14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Мариинско-Посадский район - Иванов А.П.</dc:creator>
  <cp:lastModifiedBy>Михайлова</cp:lastModifiedBy>
  <cp:revision>5</cp:revision>
  <dcterms:created xsi:type="dcterms:W3CDTF">2022-06-16T07:57:22Z</dcterms:created>
  <dcterms:modified xsi:type="dcterms:W3CDTF">2023-05-24T08:11:53Z</dcterms:modified>
</cp:coreProperties>
</file>