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5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6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  <p:sldMasterId id="2147483680" r:id="rId2"/>
    <p:sldMasterId id="2147483694" r:id="rId3"/>
    <p:sldMasterId id="2147483721" r:id="rId4"/>
    <p:sldMasterId id="2147483734" r:id="rId5"/>
    <p:sldMasterId id="2147483774" r:id="rId6"/>
    <p:sldMasterId id="2147483788" r:id="rId7"/>
  </p:sldMasterIdLst>
  <p:notesMasterIdLst>
    <p:notesMasterId r:id="rId25"/>
  </p:notesMasterIdLst>
  <p:handoutMasterIdLst>
    <p:handoutMasterId r:id="rId26"/>
  </p:handoutMasterIdLst>
  <p:sldIdLst>
    <p:sldId id="297" r:id="rId8"/>
    <p:sldId id="306" r:id="rId9"/>
    <p:sldId id="320" r:id="rId10"/>
    <p:sldId id="335" r:id="rId11"/>
    <p:sldId id="336" r:id="rId12"/>
    <p:sldId id="310" r:id="rId13"/>
    <p:sldId id="334" r:id="rId14"/>
    <p:sldId id="296" r:id="rId15"/>
    <p:sldId id="289" r:id="rId16"/>
    <p:sldId id="337" r:id="rId17"/>
    <p:sldId id="281" r:id="rId18"/>
    <p:sldId id="332" r:id="rId19"/>
    <p:sldId id="283" r:id="rId20"/>
    <p:sldId id="338" r:id="rId21"/>
    <p:sldId id="299" r:id="rId22"/>
    <p:sldId id="312" r:id="rId23"/>
    <p:sldId id="322" r:id="rId24"/>
  </p:sldIdLst>
  <p:sldSz cx="10693400" cy="7569200"/>
  <p:notesSz cx="10693400" cy="7569200"/>
  <p:defaultTextStyle>
    <a:defPPr>
      <a:defRPr lang="ru-RU"/>
    </a:defPPr>
    <a:lvl1pPr marL="0" algn="l" defTabSz="91352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760" algn="l" defTabSz="91352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521" algn="l" defTabSz="91352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275" algn="l" defTabSz="91352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034" algn="l" defTabSz="91352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3791" algn="l" defTabSz="91352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0551" algn="l" defTabSz="91352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7306" algn="l" defTabSz="91352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4065" algn="l" defTabSz="91352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84BB8F6-2A17-4E8D-9DB8-AEDE1EDD5BAD}">
          <p14:sldIdLst>
            <p14:sldId id="297"/>
            <p14:sldId id="306"/>
            <p14:sldId id="320"/>
            <p14:sldId id="335"/>
            <p14:sldId id="336"/>
            <p14:sldId id="310"/>
            <p14:sldId id="334"/>
            <p14:sldId id="296"/>
            <p14:sldId id="289"/>
            <p14:sldId id="337"/>
            <p14:sldId id="281"/>
            <p14:sldId id="332"/>
            <p14:sldId id="283"/>
            <p14:sldId id="338"/>
          </p14:sldIdLst>
        </p14:section>
        <p14:section name="Раздел без заголовка" id="{B7D70FE8-0018-4D90-9786-544B20E84030}">
          <p14:sldIdLst>
            <p14:sldId id="299"/>
            <p14:sldId id="312"/>
            <p14:sldId id="32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635"/>
    <a:srgbClr val="996633"/>
    <a:srgbClr val="005426"/>
    <a:srgbClr val="D9F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1" autoAdjust="0"/>
    <p:restoredTop sz="93714" autoAdjust="0"/>
  </p:normalViewPr>
  <p:slideViewPr>
    <p:cSldViewPr>
      <p:cViewPr>
        <p:scale>
          <a:sx n="100" d="100"/>
          <a:sy n="100" d="100"/>
        </p:scale>
        <p:origin x="-1416" y="-16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07" d="100"/>
          <a:sy n="107" d="100"/>
        </p:scale>
        <p:origin x="-2100" y="-84"/>
      </p:cViewPr>
      <p:guideLst>
        <p:guide orient="horz" pos="2384"/>
        <p:guide pos="33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EAF307-B390-4731-ACC9-AF80D27DC04D}" type="doc">
      <dgm:prSet loTypeId="urn:microsoft.com/office/officeart/2005/8/layout/vList5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73A8889-E2F8-46AA-8FF0-9CCB99A4A528}">
      <dgm:prSet phldrT="[Текст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err="1" smtClean="0">
              <a:latin typeface="Arial" panose="020B0604020202020204" pitchFamily="34" charset="0"/>
              <a:cs typeface="Arial" panose="020B0604020202020204" pitchFamily="34" charset="0"/>
            </a:rPr>
            <a:t>Завяление</a:t>
          </a: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 об </a:t>
          </a: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установлении цен (тарифов)</a:t>
          </a:r>
          <a:endParaRPr lang="ru-RU" dirty="0"/>
        </a:p>
      </dgm:t>
    </dgm:pt>
    <dgm:pt modelId="{6A67DAD3-E2EB-4CE4-A3CA-1089D4CFA9C9}" type="parTrans" cxnId="{E1448B2C-8C3A-4B58-9E3D-24EEBA49A8AB}">
      <dgm:prSet/>
      <dgm:spPr/>
      <dgm:t>
        <a:bodyPr/>
        <a:lstStyle/>
        <a:p>
          <a:endParaRPr lang="ru-RU"/>
        </a:p>
      </dgm:t>
    </dgm:pt>
    <dgm:pt modelId="{9BCE5601-35E5-4F27-A2EF-B11450EDA4C8}" type="sibTrans" cxnId="{E1448B2C-8C3A-4B58-9E3D-24EEBA49A8AB}">
      <dgm:prSet/>
      <dgm:spPr/>
      <dgm:t>
        <a:bodyPr/>
        <a:lstStyle/>
        <a:p>
          <a:endParaRPr lang="ru-RU"/>
        </a:p>
      </dgm:t>
    </dgm:pt>
    <dgm:pt modelId="{C0ED6141-F115-458C-A729-84D62802741C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руководитель организации или лицо, уполномоченное им на основании доверенности, оформленной в соответствии с законодательством Российской Федерации;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F1D356-6FC8-435D-B8FE-59EA2050C1B2}" type="parTrans" cxnId="{0750939A-8A6D-426B-804D-3F173F72F9DF}">
      <dgm:prSet/>
      <dgm:spPr/>
      <dgm:t>
        <a:bodyPr/>
        <a:lstStyle/>
        <a:p>
          <a:endParaRPr lang="ru-RU"/>
        </a:p>
      </dgm:t>
    </dgm:pt>
    <dgm:pt modelId="{B1DEF6F5-2C39-4E07-BC33-33F74D4C9251}" type="sibTrans" cxnId="{0750939A-8A6D-426B-804D-3F173F72F9DF}">
      <dgm:prSet/>
      <dgm:spPr/>
      <dgm:t>
        <a:bodyPr/>
        <a:lstStyle/>
        <a:p>
          <a:endParaRPr lang="ru-RU"/>
        </a:p>
      </dgm:t>
    </dgm:pt>
    <dgm:pt modelId="{ABE86AD7-2EBD-4095-8687-505A90292059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почтовым отправлением в адрес </a:t>
          </a:r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Госслужбы </a:t>
          </a:r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(заказным письмом с уведомлением о вручении);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48880CC-9376-4F95-B2AC-B5AD93637D3A}" type="parTrans" cxnId="{42FD3F28-D9B6-40DE-80EE-2DA3EDC4B7C3}">
      <dgm:prSet/>
      <dgm:spPr/>
      <dgm:t>
        <a:bodyPr/>
        <a:lstStyle/>
        <a:p>
          <a:endParaRPr lang="ru-RU"/>
        </a:p>
      </dgm:t>
    </dgm:pt>
    <dgm:pt modelId="{CB6BB4F9-A87B-44B6-86F5-77A93BAF384A}" type="sibTrans" cxnId="{42FD3F28-D9B6-40DE-80EE-2DA3EDC4B7C3}">
      <dgm:prSet/>
      <dgm:spPr/>
      <dgm:t>
        <a:bodyPr/>
        <a:lstStyle/>
        <a:p>
          <a:endParaRPr lang="ru-RU"/>
        </a:p>
      </dgm:t>
    </dgm:pt>
    <dgm:pt modelId="{E05988CF-64B0-40BF-BB04-3FF6CC292D7B}">
      <dgm:prSet phldrT="[Текст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Срок предоставления дополнительных материалов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A6DF8E-82C7-476A-8ECB-665B7A2778B0}" type="parTrans" cxnId="{90BCD894-4375-40DD-AB32-4A760238F515}">
      <dgm:prSet/>
      <dgm:spPr/>
      <dgm:t>
        <a:bodyPr/>
        <a:lstStyle/>
        <a:p>
          <a:endParaRPr lang="ru-RU"/>
        </a:p>
      </dgm:t>
    </dgm:pt>
    <dgm:pt modelId="{62377AB3-8673-4576-9B48-60D90C006B81}" type="sibTrans" cxnId="{90BCD894-4375-40DD-AB32-4A760238F515}">
      <dgm:prSet/>
      <dgm:spPr/>
      <dgm:t>
        <a:bodyPr/>
        <a:lstStyle/>
        <a:p>
          <a:endParaRPr lang="ru-RU"/>
        </a:p>
      </dgm:t>
    </dgm:pt>
    <dgm:pt modelId="{F73A0AD4-977B-4BC4-90C2-A95E89945CB1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в электронной форме (в случае представления предложения об установлении тарифов в виде электронного документа оно подписывается электронной подписью заявителя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17E0B4-818D-40AE-A8E1-CAAA9A10845E}" type="parTrans" cxnId="{2B3274E1-7F1B-4717-A08B-BF79841A5C89}">
      <dgm:prSet/>
      <dgm:spPr/>
      <dgm:t>
        <a:bodyPr/>
        <a:lstStyle/>
        <a:p>
          <a:endParaRPr lang="ru-RU"/>
        </a:p>
      </dgm:t>
    </dgm:pt>
    <dgm:pt modelId="{CB0C681B-92E4-4722-BD7C-C222EF8DB8C8}" type="sibTrans" cxnId="{2B3274E1-7F1B-4717-A08B-BF79841A5C89}">
      <dgm:prSet/>
      <dgm:spPr/>
      <dgm:t>
        <a:bodyPr/>
        <a:lstStyle/>
        <a:p>
          <a:endParaRPr lang="ru-RU"/>
        </a:p>
      </dgm:t>
    </dgm:pt>
    <dgm:pt modelId="{D73F28B7-1FB5-4C5E-B842-E68A971B8CCC}" type="pres">
      <dgm:prSet presAssocID="{6AEAF307-B390-4731-ACC9-AF80D27DC04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ECB0803-3746-46C8-8069-00FF1882C272}" type="pres">
      <dgm:prSet presAssocID="{373A8889-E2F8-46AA-8FF0-9CCB99A4A528}" presName="linNode" presStyleCnt="0"/>
      <dgm:spPr/>
    </dgm:pt>
    <dgm:pt modelId="{7BB711EC-F2A2-4524-804B-9AF3896FA3C3}" type="pres">
      <dgm:prSet presAssocID="{373A8889-E2F8-46AA-8FF0-9CCB99A4A528}" presName="parentText" presStyleLbl="node1" presStyleIdx="0" presStyleCnt="2" custLinFactNeighborX="-4689" custLinFactNeighborY="161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B3014D-5DC4-4329-AF3D-421FA904B381}" type="pres">
      <dgm:prSet presAssocID="{373A8889-E2F8-46AA-8FF0-9CCB99A4A528}" presName="descendantText" presStyleLbl="alignAccFollowNode1" presStyleIdx="0" presStyleCnt="1" custScaleX="85326" custScaleY="1132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B143E1-F755-4E52-949E-B5895DD04968}" type="pres">
      <dgm:prSet presAssocID="{9BCE5601-35E5-4F27-A2EF-B11450EDA4C8}" presName="sp" presStyleCnt="0"/>
      <dgm:spPr/>
    </dgm:pt>
    <dgm:pt modelId="{B21E2BFA-5C87-40D1-A095-C5F8319612AB}" type="pres">
      <dgm:prSet presAssocID="{E05988CF-64B0-40BF-BB04-3FF6CC292D7B}" presName="linNode" presStyleCnt="0"/>
      <dgm:spPr/>
    </dgm:pt>
    <dgm:pt modelId="{BF1E347A-2A5B-4EB4-8617-D8B05184626C}" type="pres">
      <dgm:prSet presAssocID="{E05988CF-64B0-40BF-BB04-3FF6CC292D7B}" presName="parentText" presStyleLbl="node1" presStyleIdx="1" presStyleCnt="2" custLinFactNeighborX="-8335" custLinFactNeighborY="207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02C36B2-6012-4916-BEE6-9DC5386B69F4}" type="presOf" srcId="{ABE86AD7-2EBD-4095-8687-505A90292059}" destId="{BFB3014D-5DC4-4329-AF3D-421FA904B381}" srcOrd="0" destOrd="1" presId="urn:microsoft.com/office/officeart/2005/8/layout/vList5"/>
    <dgm:cxn modelId="{42FD3F28-D9B6-40DE-80EE-2DA3EDC4B7C3}" srcId="{373A8889-E2F8-46AA-8FF0-9CCB99A4A528}" destId="{ABE86AD7-2EBD-4095-8687-505A90292059}" srcOrd="1" destOrd="0" parTransId="{848880CC-9376-4F95-B2AC-B5AD93637D3A}" sibTransId="{CB6BB4F9-A87B-44B6-86F5-77A93BAF384A}"/>
    <dgm:cxn modelId="{3180B8FF-61EE-4FA9-9925-BEA1732B4E1B}" type="presOf" srcId="{C0ED6141-F115-458C-A729-84D62802741C}" destId="{BFB3014D-5DC4-4329-AF3D-421FA904B381}" srcOrd="0" destOrd="0" presId="urn:microsoft.com/office/officeart/2005/8/layout/vList5"/>
    <dgm:cxn modelId="{90BCD894-4375-40DD-AB32-4A760238F515}" srcId="{6AEAF307-B390-4731-ACC9-AF80D27DC04D}" destId="{E05988CF-64B0-40BF-BB04-3FF6CC292D7B}" srcOrd="1" destOrd="0" parTransId="{7AA6DF8E-82C7-476A-8ECB-665B7A2778B0}" sibTransId="{62377AB3-8673-4576-9B48-60D90C006B81}"/>
    <dgm:cxn modelId="{359ACF31-5AEC-4BF9-B539-B8A911656873}" type="presOf" srcId="{373A8889-E2F8-46AA-8FF0-9CCB99A4A528}" destId="{7BB711EC-F2A2-4524-804B-9AF3896FA3C3}" srcOrd="0" destOrd="0" presId="urn:microsoft.com/office/officeart/2005/8/layout/vList5"/>
    <dgm:cxn modelId="{E1448B2C-8C3A-4B58-9E3D-24EEBA49A8AB}" srcId="{6AEAF307-B390-4731-ACC9-AF80D27DC04D}" destId="{373A8889-E2F8-46AA-8FF0-9CCB99A4A528}" srcOrd="0" destOrd="0" parTransId="{6A67DAD3-E2EB-4CE4-A3CA-1089D4CFA9C9}" sibTransId="{9BCE5601-35E5-4F27-A2EF-B11450EDA4C8}"/>
    <dgm:cxn modelId="{D689013A-6C1E-4E6B-8E9F-5BA27CFE0C30}" type="presOf" srcId="{E05988CF-64B0-40BF-BB04-3FF6CC292D7B}" destId="{BF1E347A-2A5B-4EB4-8617-D8B05184626C}" srcOrd="0" destOrd="0" presId="urn:microsoft.com/office/officeart/2005/8/layout/vList5"/>
    <dgm:cxn modelId="{2B3274E1-7F1B-4717-A08B-BF79841A5C89}" srcId="{373A8889-E2F8-46AA-8FF0-9CCB99A4A528}" destId="{F73A0AD4-977B-4BC4-90C2-A95E89945CB1}" srcOrd="2" destOrd="0" parTransId="{0B17E0B4-818D-40AE-A8E1-CAAA9A10845E}" sibTransId="{CB0C681B-92E4-4722-BD7C-C222EF8DB8C8}"/>
    <dgm:cxn modelId="{C8AB07A1-2511-41B8-ABF7-EFCB791CC3F3}" type="presOf" srcId="{6AEAF307-B390-4731-ACC9-AF80D27DC04D}" destId="{D73F28B7-1FB5-4C5E-B842-E68A971B8CCC}" srcOrd="0" destOrd="0" presId="urn:microsoft.com/office/officeart/2005/8/layout/vList5"/>
    <dgm:cxn modelId="{0750939A-8A6D-426B-804D-3F173F72F9DF}" srcId="{373A8889-E2F8-46AA-8FF0-9CCB99A4A528}" destId="{C0ED6141-F115-458C-A729-84D62802741C}" srcOrd="0" destOrd="0" parTransId="{15F1D356-6FC8-435D-B8FE-59EA2050C1B2}" sibTransId="{B1DEF6F5-2C39-4E07-BC33-33F74D4C9251}"/>
    <dgm:cxn modelId="{DCF0CBEE-9AA0-4A2B-A4AE-E935F3DE1957}" type="presOf" srcId="{F73A0AD4-977B-4BC4-90C2-A95E89945CB1}" destId="{BFB3014D-5DC4-4329-AF3D-421FA904B381}" srcOrd="0" destOrd="2" presId="urn:microsoft.com/office/officeart/2005/8/layout/vList5"/>
    <dgm:cxn modelId="{E4C6E2EC-2F58-45AD-B191-143E8D334130}" type="presParOf" srcId="{D73F28B7-1FB5-4C5E-B842-E68A971B8CCC}" destId="{FECB0803-3746-46C8-8069-00FF1882C272}" srcOrd="0" destOrd="0" presId="urn:microsoft.com/office/officeart/2005/8/layout/vList5"/>
    <dgm:cxn modelId="{D0BF5814-A145-4BED-A805-E6F4C7A2D048}" type="presParOf" srcId="{FECB0803-3746-46C8-8069-00FF1882C272}" destId="{7BB711EC-F2A2-4524-804B-9AF3896FA3C3}" srcOrd="0" destOrd="0" presId="urn:microsoft.com/office/officeart/2005/8/layout/vList5"/>
    <dgm:cxn modelId="{8896AE18-8F77-466D-9B7D-AECF85527A7F}" type="presParOf" srcId="{FECB0803-3746-46C8-8069-00FF1882C272}" destId="{BFB3014D-5DC4-4329-AF3D-421FA904B381}" srcOrd="1" destOrd="0" presId="urn:microsoft.com/office/officeart/2005/8/layout/vList5"/>
    <dgm:cxn modelId="{5F743961-D608-46BB-9FB8-69F8C5D5640D}" type="presParOf" srcId="{D73F28B7-1FB5-4C5E-B842-E68A971B8CCC}" destId="{83B143E1-F755-4E52-949E-B5895DD04968}" srcOrd="1" destOrd="0" presId="urn:microsoft.com/office/officeart/2005/8/layout/vList5"/>
    <dgm:cxn modelId="{E2DC18C0-2506-4270-9F61-F07A65960A67}" type="presParOf" srcId="{D73F28B7-1FB5-4C5E-B842-E68A971B8CCC}" destId="{B21E2BFA-5C87-40D1-A095-C5F8319612AB}" srcOrd="2" destOrd="0" presId="urn:microsoft.com/office/officeart/2005/8/layout/vList5"/>
    <dgm:cxn modelId="{237CAC83-9DE4-471B-BC6B-6B476775B5CB}" type="presParOf" srcId="{B21E2BFA-5C87-40D1-A095-C5F8319612AB}" destId="{BF1E347A-2A5B-4EB4-8617-D8B05184626C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2B56E3-25AE-420C-B292-9ADD77185468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3877E43-0039-4F86-980B-863394FA069A}">
      <dgm:prSet phldrT="[Текст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cap="none" spc="0" dirty="0" smtClean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Операционные расходы</a:t>
          </a:r>
          <a:endParaRPr lang="ru-RU" b="1" cap="none" spc="0" dirty="0">
            <a:ln w="12700">
              <a:noFill/>
              <a:prstDash val="solid"/>
            </a:ln>
            <a:solidFill>
              <a:schemeClr val="bg1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09BA4E0-BB72-4245-A284-38D7E6DAAA1F}" type="parTrans" cxnId="{60C46B11-03C8-45CD-8C31-900219E27319}">
      <dgm:prSet/>
      <dgm:spPr/>
      <dgm:t>
        <a:bodyPr/>
        <a:lstStyle/>
        <a:p>
          <a:endParaRPr lang="ru-RU"/>
        </a:p>
      </dgm:t>
    </dgm:pt>
    <dgm:pt modelId="{984AA432-A70D-4169-8584-6A5EBFF66C8A}" type="sibTrans" cxnId="{60C46B11-03C8-45CD-8C31-900219E27319}">
      <dgm:prSet/>
      <dgm:spPr/>
      <dgm:t>
        <a:bodyPr/>
        <a:lstStyle/>
        <a:p>
          <a:endParaRPr lang="ru-RU"/>
        </a:p>
      </dgm:t>
    </dgm:pt>
    <dgm:pt modelId="{8C30AF5D-BE07-4963-A12F-864FBB7CFD8F}" type="pres">
      <dgm:prSet presAssocID="{AD2B56E3-25AE-420C-B292-9ADD77185468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07A923FC-4340-4526-811C-7DFAE6C288C0}" type="pres">
      <dgm:prSet presAssocID="{23877E43-0039-4F86-980B-863394FA069A}" presName="posSpace" presStyleCnt="0"/>
      <dgm:spPr/>
    </dgm:pt>
    <dgm:pt modelId="{7D26D993-1D26-4482-AF75-14F35A297324}" type="pres">
      <dgm:prSet presAssocID="{23877E43-0039-4F86-980B-863394FA069A}" presName="vertFlow" presStyleCnt="0"/>
      <dgm:spPr/>
    </dgm:pt>
    <dgm:pt modelId="{5A0588FB-4AE1-48EC-953D-47D14E26B7D9}" type="pres">
      <dgm:prSet presAssocID="{23877E43-0039-4F86-980B-863394FA069A}" presName="topSpace" presStyleCnt="0"/>
      <dgm:spPr/>
    </dgm:pt>
    <dgm:pt modelId="{71BC4E03-378B-4E84-B07C-43AFC8224034}" type="pres">
      <dgm:prSet presAssocID="{23877E43-0039-4F86-980B-863394FA069A}" presName="firstComp" presStyleCnt="0"/>
      <dgm:spPr/>
    </dgm:pt>
    <dgm:pt modelId="{ECB53BB4-1564-4C9E-A858-387AF8EA6A14}" type="pres">
      <dgm:prSet presAssocID="{23877E43-0039-4F86-980B-863394FA069A}" presName="firstChild" presStyleLbl="bgAccFollowNode1" presStyleIdx="0" presStyleCnt="1" custScaleX="28269" custScaleY="37135" custLinFactNeighborX="-67451" custLinFactNeighborY="-58320"/>
      <dgm:spPr/>
    </dgm:pt>
    <dgm:pt modelId="{AA53A29B-5B00-4099-B5FA-D53FB1EEC73E}" type="pres">
      <dgm:prSet presAssocID="{23877E43-0039-4F86-980B-863394FA069A}" presName="firstChildTx" presStyleLbl="bgAccFollowNode1" presStyleIdx="0" presStyleCnt="1">
        <dgm:presLayoutVars>
          <dgm:bulletEnabled val="1"/>
        </dgm:presLayoutVars>
      </dgm:prSet>
      <dgm:spPr/>
    </dgm:pt>
    <dgm:pt modelId="{A1AA931C-0900-4F6D-99F2-5A8090B53BC0}" type="pres">
      <dgm:prSet presAssocID="{23877E43-0039-4F86-980B-863394FA069A}" presName="negSpace" presStyleCnt="0"/>
      <dgm:spPr/>
    </dgm:pt>
    <dgm:pt modelId="{795BFD9D-AE08-4FFA-82A7-42F9D375D191}" type="pres">
      <dgm:prSet presAssocID="{23877E43-0039-4F86-980B-863394FA069A}" presName="circle" presStyleLbl="node1" presStyleIdx="0" presStyleCnt="1" custScaleX="63490" custScaleY="60141" custLinFactNeighborX="25863" custLinFactNeighborY="-656"/>
      <dgm:spPr/>
      <dgm:t>
        <a:bodyPr/>
        <a:lstStyle/>
        <a:p>
          <a:endParaRPr lang="ru-RU"/>
        </a:p>
      </dgm:t>
    </dgm:pt>
  </dgm:ptLst>
  <dgm:cxnLst>
    <dgm:cxn modelId="{60C46B11-03C8-45CD-8C31-900219E27319}" srcId="{AD2B56E3-25AE-420C-B292-9ADD77185468}" destId="{23877E43-0039-4F86-980B-863394FA069A}" srcOrd="0" destOrd="0" parTransId="{B09BA4E0-BB72-4245-A284-38D7E6DAAA1F}" sibTransId="{984AA432-A70D-4169-8584-6A5EBFF66C8A}"/>
    <dgm:cxn modelId="{999CD318-15FB-4610-8C7E-81353D2C6144}" type="presOf" srcId="{23877E43-0039-4F86-980B-863394FA069A}" destId="{795BFD9D-AE08-4FFA-82A7-42F9D375D191}" srcOrd="0" destOrd="0" presId="urn:microsoft.com/office/officeart/2005/8/layout/hList9"/>
    <dgm:cxn modelId="{9485A827-8D91-429F-84C7-FD03F4A6FBDC}" type="presOf" srcId="{AD2B56E3-25AE-420C-B292-9ADD77185468}" destId="{8C30AF5D-BE07-4963-A12F-864FBB7CFD8F}" srcOrd="0" destOrd="0" presId="urn:microsoft.com/office/officeart/2005/8/layout/hList9"/>
    <dgm:cxn modelId="{0C8E5E45-7276-4FE3-8EDE-36FF95642B3C}" type="presParOf" srcId="{8C30AF5D-BE07-4963-A12F-864FBB7CFD8F}" destId="{07A923FC-4340-4526-811C-7DFAE6C288C0}" srcOrd="0" destOrd="0" presId="urn:microsoft.com/office/officeart/2005/8/layout/hList9"/>
    <dgm:cxn modelId="{17C98206-688B-46F3-BE8A-9D5B6A025449}" type="presParOf" srcId="{8C30AF5D-BE07-4963-A12F-864FBB7CFD8F}" destId="{7D26D993-1D26-4482-AF75-14F35A297324}" srcOrd="1" destOrd="0" presId="urn:microsoft.com/office/officeart/2005/8/layout/hList9"/>
    <dgm:cxn modelId="{76BE014C-3A0F-4395-8DBB-D166F004AB45}" type="presParOf" srcId="{7D26D993-1D26-4482-AF75-14F35A297324}" destId="{5A0588FB-4AE1-48EC-953D-47D14E26B7D9}" srcOrd="0" destOrd="0" presId="urn:microsoft.com/office/officeart/2005/8/layout/hList9"/>
    <dgm:cxn modelId="{7CE1A768-7DD6-4303-AE78-712EF467C9DC}" type="presParOf" srcId="{7D26D993-1D26-4482-AF75-14F35A297324}" destId="{71BC4E03-378B-4E84-B07C-43AFC8224034}" srcOrd="1" destOrd="0" presId="urn:microsoft.com/office/officeart/2005/8/layout/hList9"/>
    <dgm:cxn modelId="{89C52084-A586-4FCF-83E2-2689CF2CE067}" type="presParOf" srcId="{71BC4E03-378B-4E84-B07C-43AFC8224034}" destId="{ECB53BB4-1564-4C9E-A858-387AF8EA6A14}" srcOrd="0" destOrd="0" presId="urn:microsoft.com/office/officeart/2005/8/layout/hList9"/>
    <dgm:cxn modelId="{DD6ACF31-6A4A-4FFB-A557-FBC60676DBC3}" type="presParOf" srcId="{71BC4E03-378B-4E84-B07C-43AFC8224034}" destId="{AA53A29B-5B00-4099-B5FA-D53FB1EEC73E}" srcOrd="1" destOrd="0" presId="urn:microsoft.com/office/officeart/2005/8/layout/hList9"/>
    <dgm:cxn modelId="{FA86D308-E881-4134-A07E-1A63778E2375}" type="presParOf" srcId="{8C30AF5D-BE07-4963-A12F-864FBB7CFD8F}" destId="{A1AA931C-0900-4F6D-99F2-5A8090B53BC0}" srcOrd="2" destOrd="0" presId="urn:microsoft.com/office/officeart/2005/8/layout/hList9"/>
    <dgm:cxn modelId="{802AD436-AAE1-4B65-80E8-053195CA2053}" type="presParOf" srcId="{8C30AF5D-BE07-4963-A12F-864FBB7CFD8F}" destId="{795BFD9D-AE08-4FFA-82A7-42F9D375D191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D2B56E3-25AE-420C-B292-9ADD77185468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79408AC-892E-4021-B9B1-FF9CF2C42B86}">
      <dgm:prSet phldrT="[Текст]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500" b="1" cap="none" spc="0" dirty="0" smtClean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Неподконтрольные расходы</a:t>
          </a:r>
          <a:endParaRPr lang="ru-RU" sz="1500" b="1" cap="none" spc="0" dirty="0">
            <a:ln w="12700">
              <a:noFill/>
              <a:prstDash val="solid"/>
            </a:ln>
            <a:solidFill>
              <a:schemeClr val="bg1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94CDCF5-2AB2-417D-8EAC-EEC01C18173C}" type="parTrans" cxnId="{9622955B-1E6A-44AB-8F5C-120AAE601EFA}">
      <dgm:prSet/>
      <dgm:spPr/>
      <dgm:t>
        <a:bodyPr/>
        <a:lstStyle/>
        <a:p>
          <a:endParaRPr lang="ru-RU"/>
        </a:p>
      </dgm:t>
    </dgm:pt>
    <dgm:pt modelId="{DC2E76A7-9A8F-4ECE-94A7-ECDBC633FDEA}" type="sibTrans" cxnId="{9622955B-1E6A-44AB-8F5C-120AAE601EFA}">
      <dgm:prSet/>
      <dgm:spPr/>
      <dgm:t>
        <a:bodyPr/>
        <a:lstStyle/>
        <a:p>
          <a:endParaRPr lang="ru-RU"/>
        </a:p>
      </dgm:t>
    </dgm:pt>
    <dgm:pt modelId="{8C30AF5D-BE07-4963-A12F-864FBB7CFD8F}" type="pres">
      <dgm:prSet presAssocID="{AD2B56E3-25AE-420C-B292-9ADD77185468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1265515F-B786-452F-BC9E-98759D5190C7}" type="pres">
      <dgm:prSet presAssocID="{679408AC-892E-4021-B9B1-FF9CF2C42B86}" presName="posSpace" presStyleCnt="0"/>
      <dgm:spPr/>
    </dgm:pt>
    <dgm:pt modelId="{9A84914A-31B9-4F51-B21C-7AE973A924D6}" type="pres">
      <dgm:prSet presAssocID="{679408AC-892E-4021-B9B1-FF9CF2C42B86}" presName="vertFlow" presStyleCnt="0"/>
      <dgm:spPr/>
    </dgm:pt>
    <dgm:pt modelId="{A23D2003-E3AC-49AE-8072-79356B065249}" type="pres">
      <dgm:prSet presAssocID="{679408AC-892E-4021-B9B1-FF9CF2C42B86}" presName="topSpace" presStyleCnt="0"/>
      <dgm:spPr/>
    </dgm:pt>
    <dgm:pt modelId="{097A006B-3BAF-47CF-A4E2-FCA8BC5A8BFC}" type="pres">
      <dgm:prSet presAssocID="{679408AC-892E-4021-B9B1-FF9CF2C42B86}" presName="firstComp" presStyleCnt="0"/>
      <dgm:spPr/>
    </dgm:pt>
    <dgm:pt modelId="{1470F1E8-7488-4607-BADE-F073C3CE0BB6}" type="pres">
      <dgm:prSet presAssocID="{679408AC-892E-4021-B9B1-FF9CF2C42B86}" presName="firstChild" presStyleLbl="bgAccFollowNode1" presStyleIdx="0" presStyleCnt="1" custScaleX="37589" custScaleY="9893" custLinFactNeighborX="-71038" custLinFactNeighborY="-57386"/>
      <dgm:spPr/>
    </dgm:pt>
    <dgm:pt modelId="{84E39F70-70B6-4663-A402-ECCF1BBDF2D4}" type="pres">
      <dgm:prSet presAssocID="{679408AC-892E-4021-B9B1-FF9CF2C42B86}" presName="firstChildTx" presStyleLbl="bgAccFollowNode1" presStyleIdx="0" presStyleCnt="1">
        <dgm:presLayoutVars>
          <dgm:bulletEnabled val="1"/>
        </dgm:presLayoutVars>
      </dgm:prSet>
      <dgm:spPr/>
    </dgm:pt>
    <dgm:pt modelId="{D8B38E0A-0705-4960-ACD8-A00DB17B8BE6}" type="pres">
      <dgm:prSet presAssocID="{679408AC-892E-4021-B9B1-FF9CF2C42B86}" presName="negSpace" presStyleCnt="0"/>
      <dgm:spPr/>
    </dgm:pt>
    <dgm:pt modelId="{5BFC145B-884F-4477-83BE-E2DDB39F6511}" type="pres">
      <dgm:prSet presAssocID="{679408AC-892E-4021-B9B1-FF9CF2C42B86}" presName="circle" presStyleLbl="node1" presStyleIdx="0" presStyleCnt="1" custScaleX="71166" custScaleY="58845" custLinFactNeighborX="22592" custLinFactNeighborY="1896"/>
      <dgm:spPr/>
      <dgm:t>
        <a:bodyPr/>
        <a:lstStyle/>
        <a:p>
          <a:endParaRPr lang="ru-RU"/>
        </a:p>
      </dgm:t>
    </dgm:pt>
  </dgm:ptLst>
  <dgm:cxnLst>
    <dgm:cxn modelId="{9622955B-1E6A-44AB-8F5C-120AAE601EFA}" srcId="{AD2B56E3-25AE-420C-B292-9ADD77185468}" destId="{679408AC-892E-4021-B9B1-FF9CF2C42B86}" srcOrd="0" destOrd="0" parTransId="{E94CDCF5-2AB2-417D-8EAC-EEC01C18173C}" sibTransId="{DC2E76A7-9A8F-4ECE-94A7-ECDBC633FDEA}"/>
    <dgm:cxn modelId="{5AE9DCB5-E1C1-42B6-96DC-DF346756281F}" type="presOf" srcId="{679408AC-892E-4021-B9B1-FF9CF2C42B86}" destId="{5BFC145B-884F-4477-83BE-E2DDB39F6511}" srcOrd="0" destOrd="0" presId="urn:microsoft.com/office/officeart/2005/8/layout/hList9"/>
    <dgm:cxn modelId="{A8843127-725E-467A-BC12-370F3C72F367}" type="presOf" srcId="{AD2B56E3-25AE-420C-B292-9ADD77185468}" destId="{8C30AF5D-BE07-4963-A12F-864FBB7CFD8F}" srcOrd="0" destOrd="0" presId="urn:microsoft.com/office/officeart/2005/8/layout/hList9"/>
    <dgm:cxn modelId="{46994916-98F3-4E58-B2A8-45A2CE15725B}" type="presParOf" srcId="{8C30AF5D-BE07-4963-A12F-864FBB7CFD8F}" destId="{1265515F-B786-452F-BC9E-98759D5190C7}" srcOrd="0" destOrd="0" presId="urn:microsoft.com/office/officeart/2005/8/layout/hList9"/>
    <dgm:cxn modelId="{D4E41DAD-A285-4FB5-94C0-C01EC8BB5303}" type="presParOf" srcId="{8C30AF5D-BE07-4963-A12F-864FBB7CFD8F}" destId="{9A84914A-31B9-4F51-B21C-7AE973A924D6}" srcOrd="1" destOrd="0" presId="urn:microsoft.com/office/officeart/2005/8/layout/hList9"/>
    <dgm:cxn modelId="{B50054D6-E046-4AEC-820C-4B43898459DC}" type="presParOf" srcId="{9A84914A-31B9-4F51-B21C-7AE973A924D6}" destId="{A23D2003-E3AC-49AE-8072-79356B065249}" srcOrd="0" destOrd="0" presId="urn:microsoft.com/office/officeart/2005/8/layout/hList9"/>
    <dgm:cxn modelId="{545E3C6F-8C69-4DA9-B438-1B3195BDE0A0}" type="presParOf" srcId="{9A84914A-31B9-4F51-B21C-7AE973A924D6}" destId="{097A006B-3BAF-47CF-A4E2-FCA8BC5A8BFC}" srcOrd="1" destOrd="0" presId="urn:microsoft.com/office/officeart/2005/8/layout/hList9"/>
    <dgm:cxn modelId="{D1D5094A-FF9B-46F2-B339-ED6BF7197CBE}" type="presParOf" srcId="{097A006B-3BAF-47CF-A4E2-FCA8BC5A8BFC}" destId="{1470F1E8-7488-4607-BADE-F073C3CE0BB6}" srcOrd="0" destOrd="0" presId="urn:microsoft.com/office/officeart/2005/8/layout/hList9"/>
    <dgm:cxn modelId="{F342F5C9-D766-4EF8-8CBF-EAB16C189575}" type="presParOf" srcId="{097A006B-3BAF-47CF-A4E2-FCA8BC5A8BFC}" destId="{84E39F70-70B6-4663-A402-ECCF1BBDF2D4}" srcOrd="1" destOrd="0" presId="urn:microsoft.com/office/officeart/2005/8/layout/hList9"/>
    <dgm:cxn modelId="{62B58774-7DE3-4868-B409-026BFE45A5D8}" type="presParOf" srcId="{8C30AF5D-BE07-4963-A12F-864FBB7CFD8F}" destId="{D8B38E0A-0705-4960-ACD8-A00DB17B8BE6}" srcOrd="2" destOrd="0" presId="urn:microsoft.com/office/officeart/2005/8/layout/hList9"/>
    <dgm:cxn modelId="{B62BB728-DDD7-4410-9669-B115DFFDCC5C}" type="presParOf" srcId="{8C30AF5D-BE07-4963-A12F-864FBB7CFD8F}" destId="{5BFC145B-884F-4477-83BE-E2DDB39F6511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B3014D-5DC4-4329-AF3D-421FA904B381}">
      <dsp:nvSpPr>
        <dsp:cNvPr id="0" name=""/>
        <dsp:cNvSpPr/>
      </dsp:nvSpPr>
      <dsp:spPr>
        <a:xfrm rot="5400000">
          <a:off x="5063692" y="-1295889"/>
          <a:ext cx="2101191" cy="4910190"/>
        </a:xfrm>
        <a:prstGeom prst="round2SameRect">
          <a:avLst/>
        </a:prstGeom>
        <a:solidFill>
          <a:schemeClr val="accent1">
            <a:lumMod val="20000"/>
            <a:lumOff val="80000"/>
          </a:schemeClr>
        </a:solidFill>
        <a:ln w="15875" cap="flat" cmpd="sng" algn="ctr">
          <a:solidFill>
            <a:schemeClr val="accent6"/>
          </a:solidFill>
          <a:prstDash val="solid"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руководитель организации или лицо, уполномоченное им на основании доверенности, оформленной в соответствии с законодательством Российской Федерации;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почтовым отправлением в адрес </a:t>
          </a: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Госслужбы </a:t>
          </a: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(заказным письмом с уведомлением о вручении);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в электронной форме (в случае представления предложения об установлении тарифов в виде электронного документа оно подписывается электронной подписью заявителя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3659193" y="211182"/>
        <a:ext cx="4807618" cy="1896047"/>
      </dsp:txXfrm>
    </dsp:sp>
    <dsp:sp modelId="{7BB711EC-F2A2-4524-804B-9AF3896FA3C3}">
      <dsp:nvSpPr>
        <dsp:cNvPr id="0" name=""/>
        <dsp:cNvSpPr/>
      </dsp:nvSpPr>
      <dsp:spPr>
        <a:xfrm>
          <a:off x="152382" y="37544"/>
          <a:ext cx="3236976" cy="2318295"/>
        </a:xfrm>
        <a:prstGeom prst="roundRect">
          <a:avLst/>
        </a:prstGeom>
        <a:gradFill rotWithShape="1">
          <a:gsLst>
            <a:gs pos="0">
              <a:schemeClr val="accent6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6">
                <a:shade val="100000"/>
              </a:schemeClr>
            </a:gs>
            <a:gs pos="100000">
              <a:schemeClr val="accent6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 w="15875" cap="flat" cmpd="sng" algn="ctr">
          <a:solidFill>
            <a:schemeClr val="accent6"/>
          </a:solidFill>
          <a:prstDash val="solid"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Завяление</a:t>
          </a:r>
          <a:r>
            <a:rPr lang="ru-RU" sz="2700" kern="1200" dirty="0" smtClean="0">
              <a:latin typeface="Arial" panose="020B0604020202020204" pitchFamily="34" charset="0"/>
              <a:cs typeface="Arial" panose="020B0604020202020204" pitchFamily="34" charset="0"/>
            </a:rPr>
            <a:t> об </a:t>
          </a:r>
          <a:r>
            <a:rPr lang="ru-RU" sz="2700" kern="1200" dirty="0" smtClean="0">
              <a:latin typeface="Arial" panose="020B0604020202020204" pitchFamily="34" charset="0"/>
              <a:cs typeface="Arial" panose="020B0604020202020204" pitchFamily="34" charset="0"/>
            </a:rPr>
            <a:t>установлении цен (тарифов)</a:t>
          </a:r>
          <a:endParaRPr lang="ru-RU" sz="2700" kern="1200" dirty="0"/>
        </a:p>
      </dsp:txBody>
      <dsp:txXfrm>
        <a:off x="265552" y="150714"/>
        <a:ext cx="3010636" cy="2091955"/>
      </dsp:txXfrm>
    </dsp:sp>
    <dsp:sp modelId="{BF1E347A-2A5B-4EB4-8617-D8B05184626C}">
      <dsp:nvSpPr>
        <dsp:cNvPr id="0" name=""/>
        <dsp:cNvSpPr/>
      </dsp:nvSpPr>
      <dsp:spPr>
        <a:xfrm>
          <a:off x="152414" y="2434326"/>
          <a:ext cx="3236976" cy="2318295"/>
        </a:xfrm>
        <a:prstGeom prst="roundRect">
          <a:avLst/>
        </a:prstGeom>
        <a:gradFill rotWithShape="1">
          <a:gsLst>
            <a:gs pos="0">
              <a:schemeClr val="accent6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6">
                <a:shade val="100000"/>
              </a:schemeClr>
            </a:gs>
            <a:gs pos="100000">
              <a:schemeClr val="accent6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 w="15875" cap="flat" cmpd="sng" algn="ctr">
          <a:solidFill>
            <a:schemeClr val="accent6"/>
          </a:solidFill>
          <a:prstDash val="solid"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latin typeface="Arial" panose="020B0604020202020204" pitchFamily="34" charset="0"/>
              <a:cs typeface="Arial" panose="020B0604020202020204" pitchFamily="34" charset="0"/>
            </a:rPr>
            <a:t>Срок предоставления дополнительных материалов</a:t>
          </a:r>
          <a:endParaRPr lang="ru-RU" sz="27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5584" y="2547496"/>
        <a:ext cx="3010636" cy="20919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B53BB4-1564-4C9E-A858-387AF8EA6A14}">
      <dsp:nvSpPr>
        <dsp:cNvPr id="0" name=""/>
        <dsp:cNvSpPr/>
      </dsp:nvSpPr>
      <dsp:spPr>
        <a:xfrm>
          <a:off x="2549308" y="571907"/>
          <a:ext cx="1413100" cy="147398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5BFD9D-AE08-4FFA-82A7-42F9D375D191}">
      <dsp:nvSpPr>
        <dsp:cNvPr id="0" name=""/>
        <dsp:cNvSpPr/>
      </dsp:nvSpPr>
      <dsp:spPr>
        <a:xfrm>
          <a:off x="2362157" y="26206"/>
          <a:ext cx="2518821" cy="2385957"/>
        </a:xfrm>
        <a:prstGeom prst="ellipse">
          <a:avLst/>
        </a:prstGeom>
        <a:gradFill rotWithShape="1">
          <a:gsLst>
            <a:gs pos="0">
              <a:schemeClr val="accent4">
                <a:shade val="45000"/>
                <a:satMod val="155000"/>
              </a:schemeClr>
            </a:gs>
            <a:gs pos="60000">
              <a:schemeClr val="accent4">
                <a:shade val="95000"/>
                <a:satMod val="150000"/>
              </a:schemeClr>
            </a:gs>
            <a:gs pos="100000">
              <a:schemeClr val="accent4">
                <a:tint val="87000"/>
                <a:satMod val="250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satMod val="15000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cap="none" spc="0" dirty="0" smtClean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Операционные расходы</a:t>
          </a:r>
          <a:endParaRPr lang="ru-RU" sz="1800" b="1" kern="1200" cap="none" spc="0" dirty="0">
            <a:ln w="12700">
              <a:noFill/>
              <a:prstDash val="solid"/>
            </a:ln>
            <a:solidFill>
              <a:schemeClr val="bg1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31030" y="375621"/>
        <a:ext cx="1781075" cy="16871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70F1E8-7488-4607-BADE-F073C3CE0BB6}">
      <dsp:nvSpPr>
        <dsp:cNvPr id="0" name=""/>
        <dsp:cNvSpPr/>
      </dsp:nvSpPr>
      <dsp:spPr>
        <a:xfrm>
          <a:off x="2359431" y="1099236"/>
          <a:ext cx="1880529" cy="39300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FC145B-884F-4477-83BE-E2DDB39F6511}">
      <dsp:nvSpPr>
        <dsp:cNvPr id="0" name=""/>
        <dsp:cNvSpPr/>
      </dsp:nvSpPr>
      <dsp:spPr>
        <a:xfrm>
          <a:off x="2285998" y="76215"/>
          <a:ext cx="2825669" cy="2336460"/>
        </a:xfrm>
        <a:prstGeom prst="ellipse">
          <a:avLst/>
        </a:prstGeom>
        <a:gradFill rotWithShape="1">
          <a:gsLst>
            <a:gs pos="0">
              <a:schemeClr val="accent4">
                <a:shade val="45000"/>
                <a:satMod val="155000"/>
              </a:schemeClr>
            </a:gs>
            <a:gs pos="60000">
              <a:schemeClr val="accent4">
                <a:shade val="95000"/>
                <a:satMod val="150000"/>
              </a:schemeClr>
            </a:gs>
            <a:gs pos="100000">
              <a:schemeClr val="accent4">
                <a:tint val="87000"/>
                <a:satMod val="250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satMod val="15000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cap="none" spc="0" dirty="0" smtClean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Неподконтрольные расходы</a:t>
          </a:r>
          <a:endParaRPr lang="ru-RU" sz="1500" b="1" kern="1200" cap="none" spc="0" dirty="0">
            <a:ln w="12700">
              <a:noFill/>
              <a:prstDash val="solid"/>
            </a:ln>
            <a:solidFill>
              <a:schemeClr val="bg1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99808" y="418382"/>
        <a:ext cx="1998049" cy="16521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6057900" y="0"/>
            <a:ext cx="4632325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5C68DE-24C5-4BA8-80DE-201CB8759413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7189788"/>
            <a:ext cx="4633913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6057900" y="7189788"/>
            <a:ext cx="4632325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8DC627-1FCF-4CE5-99F4-FFC5CDC476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611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DFD8A4-2F40-4342-89A2-C08F69462555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568325"/>
            <a:ext cx="4010025" cy="2838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069975" y="3595688"/>
            <a:ext cx="8553450" cy="3405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7189788"/>
            <a:ext cx="4633913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057900" y="7189788"/>
            <a:ext cx="4632325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42CF35-90EA-4C5E-8AAE-BC985B42AB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478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52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6760" algn="l" defTabSz="91352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521" algn="l" defTabSz="91352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275" algn="l" defTabSz="91352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034" algn="l" defTabSz="91352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3791" algn="l" defTabSz="91352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0551" algn="l" defTabSz="91352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7306" algn="l" defTabSz="91352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4065" algn="l" defTabSz="91352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2CF35-90EA-4C5E-8AAE-BC985B42AB6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566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341688" y="568325"/>
            <a:ext cx="4010025" cy="2838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2CF35-90EA-4C5E-8AAE-BC985B42AB6F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247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08939" y="1"/>
            <a:ext cx="8822055" cy="336408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52" tIns="52128" rIns="104252" bIns="52128" rtlCol="0" anchor="ctr"/>
          <a:lstStyle/>
          <a:p>
            <a:pPr algn="ctr" defTabSz="913299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119" y="3532294"/>
            <a:ext cx="8822055" cy="1682044"/>
          </a:xfrm>
        </p:spPr>
        <p:txBody>
          <a:bodyPr>
            <a:noAutofit/>
          </a:bodyPr>
          <a:lstStyle>
            <a:lvl1pPr>
              <a:defRPr sz="91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1117" y="5214341"/>
            <a:ext cx="8020050" cy="1093329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3200">
                <a:solidFill>
                  <a:schemeClr val="tx2"/>
                </a:solidFill>
              </a:defRPr>
            </a:lvl1pPr>
            <a:lvl2pPr marL="521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37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62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7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8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00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43436-1ADA-4BB1-B6EE-AFB1D3FCB201}" type="datetime1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3/30/2023</a:t>
            </a:fld>
            <a:endParaRPr lang="en-US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08939" y="6812281"/>
            <a:ext cx="8822055" cy="3027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52" tIns="52128" rIns="104252" bIns="52128" rtlCol="0" anchor="ctr"/>
          <a:lstStyle/>
          <a:p>
            <a:pPr algn="ctr" defTabSz="913299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69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9340" y="756920"/>
            <a:ext cx="8465608" cy="4289213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24537-53D0-48AA-9B7E-AEDA5D5583BA}" type="datetime1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3/30/2023</a:t>
            </a:fld>
            <a:endParaRPr lang="en-US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415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1117" y="756935"/>
            <a:ext cx="2138680" cy="597125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29799" y="756921"/>
            <a:ext cx="6683375" cy="5382542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A8C35-C015-4896-A5C5-9F868A29CEF4}" type="datetime1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3/30/2023</a:t>
            </a:fld>
            <a:endParaRPr lang="en-US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3174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9272E-02F3-4B75-BA74-27AD1E9E696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971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291F4F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75031" y="1405889"/>
            <a:ext cx="4755515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291F4F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10372" y="1817862"/>
            <a:ext cx="4654391" cy="415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BA6A5-18E2-4536-8574-EE143FA4B21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0263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08939" y="1"/>
            <a:ext cx="8822055" cy="336408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52" tIns="52128" rIns="104252" bIns="52128" rtlCol="0" anchor="ctr"/>
          <a:lstStyle/>
          <a:p>
            <a:pPr algn="ctr" defTabSz="913299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119" y="3532294"/>
            <a:ext cx="8822055" cy="1682044"/>
          </a:xfrm>
        </p:spPr>
        <p:txBody>
          <a:bodyPr>
            <a:noAutofit/>
          </a:bodyPr>
          <a:lstStyle>
            <a:lvl1pPr>
              <a:defRPr sz="91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1117" y="5214341"/>
            <a:ext cx="8020050" cy="1093329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3200">
                <a:solidFill>
                  <a:schemeClr val="tx2"/>
                </a:solidFill>
              </a:defRPr>
            </a:lvl1pPr>
            <a:lvl2pPr marL="521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37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62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7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8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00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43436-1ADA-4BB1-B6EE-AFB1D3FCB201}" type="datetime1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3/30/2023</a:t>
            </a:fld>
            <a:endParaRPr lang="en-US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08939" y="6812281"/>
            <a:ext cx="8822055" cy="3027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52" tIns="52128" rIns="104252" bIns="52128" rtlCol="0" anchor="ctr"/>
          <a:lstStyle/>
          <a:p>
            <a:pPr algn="ctr" defTabSz="913299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2717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C51DE-C1B2-4FC1-89BF-98B871023D00}" type="datetime1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3/30/2023</a:t>
            </a:fld>
            <a:endParaRPr lang="en-US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1993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8939" y="1"/>
            <a:ext cx="8822055" cy="336408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52" tIns="52128" rIns="104252" bIns="52128" rtlCol="0" anchor="ctr"/>
          <a:lstStyle/>
          <a:p>
            <a:pPr algn="ctr" defTabSz="913299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119" y="3616401"/>
            <a:ext cx="8822055" cy="1850249"/>
          </a:xfrm>
        </p:spPr>
        <p:txBody>
          <a:bodyPr anchor="b" anchorCtr="0"/>
          <a:lstStyle>
            <a:lvl1pPr algn="l">
              <a:defRPr sz="6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117" y="5466644"/>
            <a:ext cx="8020050" cy="1009227"/>
          </a:xfrm>
        </p:spPr>
        <p:txBody>
          <a:bodyPr anchor="t" anchorCtr="0">
            <a:normAutofit/>
          </a:bodyPr>
          <a:lstStyle>
            <a:lvl1pPr marL="0" indent="0">
              <a:buNone/>
              <a:defRPr sz="3200">
                <a:solidFill>
                  <a:schemeClr val="tx2"/>
                </a:solidFill>
              </a:defRPr>
            </a:lvl1pPr>
            <a:lvl2pPr marL="52125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50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37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0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62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75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487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00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9BC7-0272-476C-B066-E9E9AA242140}" type="datetime1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3/30/2023</a:t>
            </a:fld>
            <a:endParaRPr lang="en-US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08939" y="6812281"/>
            <a:ext cx="8822055" cy="3027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52" tIns="52128" rIns="104252" bIns="52128" rtlCol="0" anchor="ctr"/>
          <a:lstStyle/>
          <a:p>
            <a:pPr algn="ctr" defTabSz="913299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9583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1117" y="672819"/>
            <a:ext cx="4277360" cy="415801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5812" y="672819"/>
            <a:ext cx="4277360" cy="415801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9D1A5-288C-42AB-8647-00FE23E21FE3}" type="datetime1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3/30/2023</a:t>
            </a:fld>
            <a:endParaRPr lang="en-US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9135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552" y="672818"/>
            <a:ext cx="4277360" cy="706108"/>
          </a:xfrm>
        </p:spPr>
        <p:txBody>
          <a:bodyPr anchor="b">
            <a:noAutofit/>
          </a:bodyPr>
          <a:lstStyle>
            <a:lvl1pPr marL="0" indent="0">
              <a:buNone/>
              <a:defRPr sz="3200" b="0">
                <a:latin typeface="+mj-lt"/>
              </a:defRPr>
            </a:lvl1pPr>
            <a:lvl2pPr marL="521252" indent="0">
              <a:buNone/>
              <a:defRPr sz="2300" b="1"/>
            </a:lvl2pPr>
            <a:lvl3pPr marL="1042504" indent="0">
              <a:buNone/>
              <a:defRPr sz="2100" b="1"/>
            </a:lvl3pPr>
            <a:lvl4pPr marL="1563759" indent="0">
              <a:buNone/>
              <a:defRPr sz="1800" b="1"/>
            </a:lvl4pPr>
            <a:lvl5pPr marL="2085008" indent="0">
              <a:buNone/>
              <a:defRPr sz="1800" b="1"/>
            </a:lvl5pPr>
            <a:lvl6pPr marL="2606263" indent="0">
              <a:buNone/>
              <a:defRPr sz="1800" b="1"/>
            </a:lvl6pPr>
            <a:lvl7pPr marL="3127515" indent="0">
              <a:buNone/>
              <a:defRPr sz="1800" b="1"/>
            </a:lvl7pPr>
            <a:lvl8pPr marL="3648766" indent="0">
              <a:buNone/>
              <a:defRPr sz="1800" b="1"/>
            </a:lvl8pPr>
            <a:lvl9pPr marL="4170018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7552" y="1467118"/>
            <a:ext cx="4277360" cy="3364089"/>
          </a:xfrm>
        </p:spPr>
        <p:txBody>
          <a:bodyPr anchor="t" anchorCtr="0"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32247" y="672818"/>
            <a:ext cx="4277360" cy="706108"/>
          </a:xfrm>
        </p:spPr>
        <p:txBody>
          <a:bodyPr anchor="b">
            <a:noAutofit/>
          </a:bodyPr>
          <a:lstStyle>
            <a:lvl1pPr marL="0" indent="0">
              <a:buNone/>
              <a:defRPr sz="3200" b="0">
                <a:latin typeface="+mj-lt"/>
              </a:defRPr>
            </a:lvl1pPr>
            <a:lvl2pPr marL="521252" indent="0">
              <a:buNone/>
              <a:defRPr sz="2300" b="1"/>
            </a:lvl2pPr>
            <a:lvl3pPr marL="1042504" indent="0">
              <a:buNone/>
              <a:defRPr sz="2100" b="1"/>
            </a:lvl3pPr>
            <a:lvl4pPr marL="1563759" indent="0">
              <a:buNone/>
              <a:defRPr sz="1800" b="1"/>
            </a:lvl4pPr>
            <a:lvl5pPr marL="2085008" indent="0">
              <a:buNone/>
              <a:defRPr sz="1800" b="1"/>
            </a:lvl5pPr>
            <a:lvl6pPr marL="2606263" indent="0">
              <a:buNone/>
              <a:defRPr sz="1800" b="1"/>
            </a:lvl6pPr>
            <a:lvl7pPr marL="3127515" indent="0">
              <a:buNone/>
              <a:defRPr sz="1800" b="1"/>
            </a:lvl7pPr>
            <a:lvl8pPr marL="3648766" indent="0">
              <a:buNone/>
              <a:defRPr sz="1800" b="1"/>
            </a:lvl8pPr>
            <a:lvl9pPr marL="4170018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32247" y="1467118"/>
            <a:ext cx="4277360" cy="3364089"/>
          </a:xfrm>
        </p:spPr>
        <p:txBody>
          <a:bodyPr anchor="t" anchorCtr="0"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3276F-5372-448B-8600-7FED890CD431}" type="datetime1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3/30/2023</a:t>
            </a:fld>
            <a:endParaRPr lang="en-US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887552" y="1378925"/>
            <a:ext cx="4277360" cy="17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432247" y="1378925"/>
            <a:ext cx="4277360" cy="17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69825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7F2E7-D0D6-4EA1-B64C-FC26B6FD5927}" type="datetime1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3/30/2023</a:t>
            </a:fld>
            <a:endParaRPr lang="en-US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417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C51DE-C1B2-4FC1-89BF-98B871023D00}" type="datetime1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3/30/2023</a:t>
            </a:fld>
            <a:endParaRPr lang="en-US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6253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9ACF0-84EF-4BCA-BA14-D4EB4B80BBD4}" type="datetime1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3/30/2023</a:t>
            </a:fld>
            <a:endParaRPr lang="en-US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2040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120" y="5046133"/>
            <a:ext cx="7934503" cy="1766147"/>
          </a:xfrm>
        </p:spPr>
        <p:txBody>
          <a:bodyPr anchor="b">
            <a:normAutofit/>
          </a:bodyPr>
          <a:lstStyle>
            <a:lvl1pPr algn="l">
              <a:defRPr sz="62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9652" y="504627"/>
            <a:ext cx="5373520" cy="4541519"/>
          </a:xfrm>
        </p:spPr>
        <p:txBody>
          <a:bodyPr/>
          <a:lstStyle>
            <a:lvl1pPr>
              <a:defRPr sz="2700"/>
            </a:lvl1pPr>
            <a:lvl2pPr>
              <a:defRPr sz="25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1133" y="504613"/>
            <a:ext cx="3126693" cy="454152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521252" indent="0">
              <a:buNone/>
              <a:defRPr sz="1400"/>
            </a:lvl2pPr>
            <a:lvl3pPr marL="1042504" indent="0">
              <a:buNone/>
              <a:defRPr sz="1100"/>
            </a:lvl3pPr>
            <a:lvl4pPr marL="1563759" indent="0">
              <a:buNone/>
              <a:defRPr sz="1000"/>
            </a:lvl4pPr>
            <a:lvl5pPr marL="2085008" indent="0">
              <a:buNone/>
              <a:defRPr sz="1000"/>
            </a:lvl5pPr>
            <a:lvl6pPr marL="2606263" indent="0">
              <a:buNone/>
              <a:defRPr sz="1000"/>
            </a:lvl6pPr>
            <a:lvl7pPr marL="3127515" indent="0">
              <a:buNone/>
              <a:defRPr sz="1000"/>
            </a:lvl7pPr>
            <a:lvl8pPr marL="3648766" indent="0">
              <a:buNone/>
              <a:defRPr sz="1000"/>
            </a:lvl8pPr>
            <a:lvl9pPr marL="4170018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65E72-A334-4505-A9E3-4B157009DB30}" type="datetime1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3/30/2023</a:t>
            </a:fld>
            <a:endParaRPr lang="en-US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086621" y="2775321"/>
            <a:ext cx="4205111" cy="1857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57101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552" y="5046133"/>
            <a:ext cx="7934503" cy="1766147"/>
          </a:xfrm>
        </p:spPr>
        <p:txBody>
          <a:bodyPr anchor="b">
            <a:normAutofit/>
          </a:bodyPr>
          <a:lstStyle>
            <a:lvl1pPr algn="l">
              <a:defRPr sz="6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08939" y="504614"/>
            <a:ext cx="8822055" cy="3195884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700"/>
            </a:lvl1pPr>
            <a:lvl2pPr marL="521252" indent="0">
              <a:buNone/>
              <a:defRPr sz="3200"/>
            </a:lvl2pPr>
            <a:lvl3pPr marL="1042504" indent="0">
              <a:buNone/>
              <a:defRPr sz="2700"/>
            </a:lvl3pPr>
            <a:lvl4pPr marL="1563759" indent="0">
              <a:buNone/>
              <a:defRPr sz="2300"/>
            </a:lvl4pPr>
            <a:lvl5pPr marL="2085008" indent="0">
              <a:buNone/>
              <a:defRPr sz="2300"/>
            </a:lvl5pPr>
            <a:lvl6pPr marL="2606263" indent="0">
              <a:buNone/>
              <a:defRPr sz="2300"/>
            </a:lvl6pPr>
            <a:lvl7pPr marL="3127515" indent="0">
              <a:buNone/>
              <a:defRPr sz="2300"/>
            </a:lvl7pPr>
            <a:lvl8pPr marL="3648766" indent="0">
              <a:buNone/>
              <a:defRPr sz="2300"/>
            </a:lvl8pPr>
            <a:lvl9pPr marL="4170018" indent="0">
              <a:buNone/>
              <a:defRPr sz="23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4486" y="3868702"/>
            <a:ext cx="8643832" cy="88832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100"/>
            </a:lvl1pPr>
            <a:lvl2pPr marL="521252" indent="0">
              <a:buNone/>
              <a:defRPr sz="1400"/>
            </a:lvl2pPr>
            <a:lvl3pPr marL="1042504" indent="0">
              <a:buNone/>
              <a:defRPr sz="1100"/>
            </a:lvl3pPr>
            <a:lvl4pPr marL="1563759" indent="0">
              <a:buNone/>
              <a:defRPr sz="1000"/>
            </a:lvl4pPr>
            <a:lvl5pPr marL="2085008" indent="0">
              <a:buNone/>
              <a:defRPr sz="1000"/>
            </a:lvl5pPr>
            <a:lvl6pPr marL="2606263" indent="0">
              <a:buNone/>
              <a:defRPr sz="1000"/>
            </a:lvl6pPr>
            <a:lvl7pPr marL="3127515" indent="0">
              <a:buNone/>
              <a:defRPr sz="1000"/>
            </a:lvl7pPr>
            <a:lvl8pPr marL="3648766" indent="0">
              <a:buNone/>
              <a:defRPr sz="1000"/>
            </a:lvl8pPr>
            <a:lvl9pPr marL="4170018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DB37-73C8-4CD5-AE95-8E5F65DA33E2}" type="datetime1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3/30/2023</a:t>
            </a:fld>
            <a:endParaRPr lang="en-US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4479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9340" y="756920"/>
            <a:ext cx="8465608" cy="4289213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24537-53D0-48AA-9B7E-AEDA5D5583BA}" type="datetime1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3/30/2023</a:t>
            </a:fld>
            <a:endParaRPr lang="en-US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6755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1117" y="756935"/>
            <a:ext cx="2138680" cy="597125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29799" y="756921"/>
            <a:ext cx="6683375" cy="5382542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A8C35-C015-4896-A5C5-9F868A29CEF4}" type="datetime1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3/30/2023</a:t>
            </a:fld>
            <a:endParaRPr lang="en-US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8080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9272E-02F3-4B75-BA74-27AD1E9E696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0302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291F4F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75031" y="1405889"/>
            <a:ext cx="4755515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291F4F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10372" y="1817862"/>
            <a:ext cx="4654391" cy="415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BA6A5-18E2-4536-8574-EE143FA4B21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3479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08939" y="1"/>
            <a:ext cx="8822055" cy="336408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1" tIns="52152" rIns="104301" bIns="52152" rtlCol="0" anchor="ctr"/>
          <a:lstStyle/>
          <a:p>
            <a:pPr algn="ctr" defTabSz="913741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119" y="3532294"/>
            <a:ext cx="8822055" cy="1682044"/>
          </a:xfrm>
        </p:spPr>
        <p:txBody>
          <a:bodyPr>
            <a:noAutofit/>
          </a:bodyPr>
          <a:lstStyle>
            <a:lvl1pPr>
              <a:defRPr sz="91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1117" y="5214341"/>
            <a:ext cx="8020050" cy="1093329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3200">
                <a:solidFill>
                  <a:schemeClr val="tx2"/>
                </a:solidFill>
              </a:defRPr>
            </a:lvl1pPr>
            <a:lvl2pPr marL="521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5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43436-1ADA-4BB1-B6EE-AFB1D3FCB201}" type="datetime1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3/30/2023</a:t>
            </a:fld>
            <a:endParaRPr lang="en-US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08939" y="6812281"/>
            <a:ext cx="8822055" cy="3027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1" tIns="52152" rIns="104301" bIns="52152" rtlCol="0" anchor="ctr"/>
          <a:lstStyle/>
          <a:p>
            <a:pPr algn="ctr" defTabSz="913741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4550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C51DE-C1B2-4FC1-89BF-98B871023D00}" type="datetime1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3/30/2023</a:t>
            </a:fld>
            <a:endParaRPr lang="en-US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481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8939" y="1"/>
            <a:ext cx="8822055" cy="336408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1" tIns="52152" rIns="104301" bIns="52152" rtlCol="0" anchor="ctr"/>
          <a:lstStyle/>
          <a:p>
            <a:pPr algn="ctr" defTabSz="913741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119" y="3616401"/>
            <a:ext cx="8822055" cy="1850249"/>
          </a:xfrm>
        </p:spPr>
        <p:txBody>
          <a:bodyPr anchor="b" anchorCtr="0"/>
          <a:lstStyle>
            <a:lvl1pPr algn="l">
              <a:defRPr sz="6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117" y="5466644"/>
            <a:ext cx="8020050" cy="1009227"/>
          </a:xfrm>
        </p:spPr>
        <p:txBody>
          <a:bodyPr anchor="t" anchorCtr="0">
            <a:normAutofit/>
          </a:bodyPr>
          <a:lstStyle>
            <a:lvl1pPr marL="0" indent="0">
              <a:buNone/>
              <a:defRPr sz="3200">
                <a:solidFill>
                  <a:schemeClr val="tx2"/>
                </a:solidFill>
              </a:defRPr>
            </a:lvl1pPr>
            <a:lvl2pPr marL="52150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0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0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5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0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5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0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9BC7-0272-476C-B066-E9E9AA242140}" type="datetime1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3/30/2023</a:t>
            </a:fld>
            <a:endParaRPr lang="en-US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08939" y="6812281"/>
            <a:ext cx="8822055" cy="3027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1" tIns="52152" rIns="104301" bIns="52152" rtlCol="0" anchor="ctr"/>
          <a:lstStyle/>
          <a:p>
            <a:pPr algn="ctr" defTabSz="913741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832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8939" y="1"/>
            <a:ext cx="8822055" cy="336408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52" tIns="52128" rIns="104252" bIns="52128" rtlCol="0" anchor="ctr"/>
          <a:lstStyle/>
          <a:p>
            <a:pPr algn="ctr" defTabSz="913299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119" y="3616401"/>
            <a:ext cx="8822055" cy="1850249"/>
          </a:xfrm>
        </p:spPr>
        <p:txBody>
          <a:bodyPr anchor="b" anchorCtr="0"/>
          <a:lstStyle>
            <a:lvl1pPr algn="l">
              <a:defRPr sz="6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117" y="5466644"/>
            <a:ext cx="8020050" cy="1009227"/>
          </a:xfrm>
        </p:spPr>
        <p:txBody>
          <a:bodyPr anchor="t" anchorCtr="0">
            <a:normAutofit/>
          </a:bodyPr>
          <a:lstStyle>
            <a:lvl1pPr marL="0" indent="0">
              <a:buNone/>
              <a:defRPr sz="3200">
                <a:solidFill>
                  <a:schemeClr val="tx2"/>
                </a:solidFill>
              </a:defRPr>
            </a:lvl1pPr>
            <a:lvl2pPr marL="52125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50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37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0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62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75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487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00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9BC7-0272-476C-B066-E9E9AA242140}" type="datetime1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3/30/2023</a:t>
            </a:fld>
            <a:endParaRPr lang="en-US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08939" y="6812281"/>
            <a:ext cx="8822055" cy="3027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52" tIns="52128" rIns="104252" bIns="52128" rtlCol="0" anchor="ctr"/>
          <a:lstStyle/>
          <a:p>
            <a:pPr algn="ctr" defTabSz="913299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5878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1117" y="672819"/>
            <a:ext cx="4277360" cy="415801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5812" y="672819"/>
            <a:ext cx="4277360" cy="415801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9D1A5-288C-42AB-8647-00FE23E21FE3}" type="datetime1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3/30/2023</a:t>
            </a:fld>
            <a:endParaRPr lang="en-US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5687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552" y="672818"/>
            <a:ext cx="4277360" cy="706108"/>
          </a:xfrm>
        </p:spPr>
        <p:txBody>
          <a:bodyPr anchor="b">
            <a:noAutofit/>
          </a:bodyPr>
          <a:lstStyle>
            <a:lvl1pPr marL="0" indent="0">
              <a:buNone/>
              <a:defRPr sz="3200" b="0">
                <a:latin typeface="+mj-lt"/>
              </a:defRPr>
            </a:lvl1pPr>
            <a:lvl2pPr marL="521504" indent="0">
              <a:buNone/>
              <a:defRPr sz="2300" b="1"/>
            </a:lvl2pPr>
            <a:lvl3pPr marL="1043007" indent="0">
              <a:buNone/>
              <a:defRPr sz="2100" b="1"/>
            </a:lvl3pPr>
            <a:lvl4pPr marL="1564514" indent="0">
              <a:buNone/>
              <a:defRPr sz="1800" b="1"/>
            </a:lvl4pPr>
            <a:lvl5pPr marL="2086017" indent="0">
              <a:buNone/>
              <a:defRPr sz="1800" b="1"/>
            </a:lvl5pPr>
            <a:lvl6pPr marL="2607523" indent="0">
              <a:buNone/>
              <a:defRPr sz="1800" b="1"/>
            </a:lvl6pPr>
            <a:lvl7pPr marL="3129027" indent="0">
              <a:buNone/>
              <a:defRPr sz="1800" b="1"/>
            </a:lvl7pPr>
            <a:lvl8pPr marL="3650531" indent="0">
              <a:buNone/>
              <a:defRPr sz="1800" b="1"/>
            </a:lvl8pPr>
            <a:lvl9pPr marL="4172035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7552" y="1467118"/>
            <a:ext cx="4277360" cy="3364089"/>
          </a:xfrm>
        </p:spPr>
        <p:txBody>
          <a:bodyPr anchor="t" anchorCtr="0"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32247" y="672818"/>
            <a:ext cx="4277360" cy="706108"/>
          </a:xfrm>
        </p:spPr>
        <p:txBody>
          <a:bodyPr anchor="b">
            <a:noAutofit/>
          </a:bodyPr>
          <a:lstStyle>
            <a:lvl1pPr marL="0" indent="0">
              <a:buNone/>
              <a:defRPr sz="3200" b="0">
                <a:latin typeface="+mj-lt"/>
              </a:defRPr>
            </a:lvl1pPr>
            <a:lvl2pPr marL="521504" indent="0">
              <a:buNone/>
              <a:defRPr sz="2300" b="1"/>
            </a:lvl2pPr>
            <a:lvl3pPr marL="1043007" indent="0">
              <a:buNone/>
              <a:defRPr sz="2100" b="1"/>
            </a:lvl3pPr>
            <a:lvl4pPr marL="1564514" indent="0">
              <a:buNone/>
              <a:defRPr sz="1800" b="1"/>
            </a:lvl4pPr>
            <a:lvl5pPr marL="2086017" indent="0">
              <a:buNone/>
              <a:defRPr sz="1800" b="1"/>
            </a:lvl5pPr>
            <a:lvl6pPr marL="2607523" indent="0">
              <a:buNone/>
              <a:defRPr sz="1800" b="1"/>
            </a:lvl6pPr>
            <a:lvl7pPr marL="3129027" indent="0">
              <a:buNone/>
              <a:defRPr sz="1800" b="1"/>
            </a:lvl7pPr>
            <a:lvl8pPr marL="3650531" indent="0">
              <a:buNone/>
              <a:defRPr sz="1800" b="1"/>
            </a:lvl8pPr>
            <a:lvl9pPr marL="4172035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32247" y="1467118"/>
            <a:ext cx="4277360" cy="3364089"/>
          </a:xfrm>
        </p:spPr>
        <p:txBody>
          <a:bodyPr anchor="t" anchorCtr="0"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3276F-5372-448B-8600-7FED890CD431}" type="datetime1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3/30/2023</a:t>
            </a:fld>
            <a:endParaRPr lang="en-US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887552" y="1378925"/>
            <a:ext cx="4277360" cy="17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432247" y="1378925"/>
            <a:ext cx="4277360" cy="17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38308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7F2E7-D0D6-4EA1-B64C-FC26B6FD5927}" type="datetime1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3/30/2023</a:t>
            </a:fld>
            <a:endParaRPr lang="en-US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7075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9ACF0-84EF-4BCA-BA14-D4EB4B80BBD4}" type="datetime1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3/30/2023</a:t>
            </a:fld>
            <a:endParaRPr lang="en-US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1512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120" y="5046133"/>
            <a:ext cx="7934503" cy="1766147"/>
          </a:xfrm>
        </p:spPr>
        <p:txBody>
          <a:bodyPr anchor="b">
            <a:normAutofit/>
          </a:bodyPr>
          <a:lstStyle>
            <a:lvl1pPr algn="l">
              <a:defRPr sz="62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9652" y="504620"/>
            <a:ext cx="5373520" cy="4541519"/>
          </a:xfrm>
        </p:spPr>
        <p:txBody>
          <a:bodyPr/>
          <a:lstStyle>
            <a:lvl1pPr>
              <a:defRPr sz="2700"/>
            </a:lvl1pPr>
            <a:lvl2pPr>
              <a:defRPr sz="25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1126" y="504613"/>
            <a:ext cx="3126693" cy="454152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521504" indent="0">
              <a:buNone/>
              <a:defRPr sz="1400"/>
            </a:lvl2pPr>
            <a:lvl3pPr marL="1043007" indent="0">
              <a:buNone/>
              <a:defRPr sz="1100"/>
            </a:lvl3pPr>
            <a:lvl4pPr marL="1564514" indent="0">
              <a:buNone/>
              <a:defRPr sz="1000"/>
            </a:lvl4pPr>
            <a:lvl5pPr marL="2086017" indent="0">
              <a:buNone/>
              <a:defRPr sz="1000"/>
            </a:lvl5pPr>
            <a:lvl6pPr marL="2607523" indent="0">
              <a:buNone/>
              <a:defRPr sz="1000"/>
            </a:lvl6pPr>
            <a:lvl7pPr marL="3129027" indent="0">
              <a:buNone/>
              <a:defRPr sz="1000"/>
            </a:lvl7pPr>
            <a:lvl8pPr marL="3650531" indent="0">
              <a:buNone/>
              <a:defRPr sz="1000"/>
            </a:lvl8pPr>
            <a:lvl9pPr marL="4172035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65E72-A334-4505-A9E3-4B157009DB30}" type="datetime1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3/30/2023</a:t>
            </a:fld>
            <a:endParaRPr lang="en-US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086621" y="2775321"/>
            <a:ext cx="4205111" cy="1857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31642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552" y="5046133"/>
            <a:ext cx="7934503" cy="1766147"/>
          </a:xfrm>
        </p:spPr>
        <p:txBody>
          <a:bodyPr anchor="b">
            <a:normAutofit/>
          </a:bodyPr>
          <a:lstStyle>
            <a:lvl1pPr algn="l">
              <a:defRPr sz="6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08939" y="504614"/>
            <a:ext cx="8822055" cy="3195884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700"/>
            </a:lvl1pPr>
            <a:lvl2pPr marL="521504" indent="0">
              <a:buNone/>
              <a:defRPr sz="3200"/>
            </a:lvl2pPr>
            <a:lvl3pPr marL="1043007" indent="0">
              <a:buNone/>
              <a:defRPr sz="2700"/>
            </a:lvl3pPr>
            <a:lvl4pPr marL="1564514" indent="0">
              <a:buNone/>
              <a:defRPr sz="2300"/>
            </a:lvl4pPr>
            <a:lvl5pPr marL="2086017" indent="0">
              <a:buNone/>
              <a:defRPr sz="2300"/>
            </a:lvl5pPr>
            <a:lvl6pPr marL="2607523" indent="0">
              <a:buNone/>
              <a:defRPr sz="2300"/>
            </a:lvl6pPr>
            <a:lvl7pPr marL="3129027" indent="0">
              <a:buNone/>
              <a:defRPr sz="2300"/>
            </a:lvl7pPr>
            <a:lvl8pPr marL="3650531" indent="0">
              <a:buNone/>
              <a:defRPr sz="2300"/>
            </a:lvl8pPr>
            <a:lvl9pPr marL="4172035" indent="0">
              <a:buNone/>
              <a:defRPr sz="23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4486" y="3868702"/>
            <a:ext cx="8643832" cy="88832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100"/>
            </a:lvl1pPr>
            <a:lvl2pPr marL="521504" indent="0">
              <a:buNone/>
              <a:defRPr sz="1400"/>
            </a:lvl2pPr>
            <a:lvl3pPr marL="1043007" indent="0">
              <a:buNone/>
              <a:defRPr sz="1100"/>
            </a:lvl3pPr>
            <a:lvl4pPr marL="1564514" indent="0">
              <a:buNone/>
              <a:defRPr sz="1000"/>
            </a:lvl4pPr>
            <a:lvl5pPr marL="2086017" indent="0">
              <a:buNone/>
              <a:defRPr sz="1000"/>
            </a:lvl5pPr>
            <a:lvl6pPr marL="2607523" indent="0">
              <a:buNone/>
              <a:defRPr sz="1000"/>
            </a:lvl6pPr>
            <a:lvl7pPr marL="3129027" indent="0">
              <a:buNone/>
              <a:defRPr sz="1000"/>
            </a:lvl7pPr>
            <a:lvl8pPr marL="3650531" indent="0">
              <a:buNone/>
              <a:defRPr sz="1000"/>
            </a:lvl8pPr>
            <a:lvl9pPr marL="4172035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DB37-73C8-4CD5-AE95-8E5F65DA33E2}" type="datetime1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3/30/2023</a:t>
            </a:fld>
            <a:endParaRPr lang="en-US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8420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9340" y="756920"/>
            <a:ext cx="8465608" cy="4289213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24537-53D0-48AA-9B7E-AEDA5D5583BA}" type="datetime1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3/30/2023</a:t>
            </a:fld>
            <a:endParaRPr lang="en-US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2488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1117" y="756928"/>
            <a:ext cx="2138680" cy="597125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29799" y="756921"/>
            <a:ext cx="6683375" cy="5382542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A8C35-C015-4896-A5C5-9F868A29CEF4}" type="datetime1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3/30/2023</a:t>
            </a:fld>
            <a:endParaRPr lang="en-US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9624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9272E-02F3-4B75-BA74-27AD1E9E696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7840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291F4F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75031" y="1405889"/>
            <a:ext cx="4755515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291F4F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10372" y="1817862"/>
            <a:ext cx="4654391" cy="415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BA6A5-18E2-4536-8574-EE143FA4B21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328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1117" y="672819"/>
            <a:ext cx="4277360" cy="415801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5812" y="672819"/>
            <a:ext cx="4277360" cy="415801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9D1A5-288C-42AB-8647-00FE23E21FE3}" type="datetime1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3/30/2023</a:t>
            </a:fld>
            <a:endParaRPr lang="en-US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6169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56447" y="363322"/>
            <a:ext cx="9977764" cy="6839452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9" tIns="52156" rIns="104309" bIns="52156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89525" y="479186"/>
            <a:ext cx="9714352" cy="3431371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9" tIns="52156" rIns="104309" bIns="52156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844779" y="2008968"/>
            <a:ext cx="9089390" cy="2018453"/>
          </a:xfrm>
        </p:spPr>
        <p:txBody>
          <a:bodyPr lIns="52156" rIns="52156" bIns="52156"/>
          <a:lstStyle>
            <a:lvl1pPr algn="r">
              <a:defRPr sz="51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844779" y="4067183"/>
            <a:ext cx="9089390" cy="1009227"/>
          </a:xfrm>
        </p:spPr>
        <p:txBody>
          <a:bodyPr lIns="208622" tIns="0"/>
          <a:lstStyle>
            <a:lvl1pPr marL="41723" indent="0" algn="r">
              <a:spcBef>
                <a:spcPts val="0"/>
              </a:spcBef>
              <a:buNone/>
              <a:defRPr sz="2300">
                <a:solidFill>
                  <a:schemeClr val="bg2">
                    <a:shade val="25000"/>
                  </a:schemeClr>
                </a:solidFill>
              </a:defRPr>
            </a:lvl1pPr>
            <a:lvl2pPr marL="521546" indent="0" algn="ctr">
              <a:buNone/>
            </a:lvl2pPr>
            <a:lvl3pPr marL="1043091" indent="0" algn="ctr">
              <a:buNone/>
            </a:lvl3pPr>
            <a:lvl4pPr marL="1564640" indent="0" algn="ctr">
              <a:buNone/>
            </a:lvl4pPr>
            <a:lvl5pPr marL="2086185" indent="0" algn="ctr">
              <a:buNone/>
            </a:lvl5pPr>
            <a:lvl6pPr marL="2607733" indent="0" algn="ctr">
              <a:buNone/>
            </a:lvl6pPr>
            <a:lvl7pPr marL="3129279" indent="0" algn="ctr">
              <a:buNone/>
            </a:lvl7pPr>
            <a:lvl8pPr marL="3650825" indent="0" algn="ctr">
              <a:buNone/>
            </a:lvl8pPr>
            <a:lvl9pPr marL="4172372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t>3/30/2023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137" y="5500285"/>
            <a:ext cx="9570593" cy="1160611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8137" y="585352"/>
            <a:ext cx="9570593" cy="4622258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t>3/30/2023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56447" y="363322"/>
            <a:ext cx="9977764" cy="6839452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9" tIns="52156" rIns="104309" bIns="52156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89525" y="479192"/>
            <a:ext cx="9714352" cy="4791541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9" tIns="52156" rIns="104309" bIns="52156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7702" y="5439732"/>
            <a:ext cx="9570593" cy="746828"/>
          </a:xfrm>
        </p:spPr>
        <p:txBody>
          <a:bodyPr lIns="104309" bIns="0" anchor="b"/>
          <a:lstStyle>
            <a:lvl1pPr algn="l">
              <a:buNone/>
              <a:defRPr sz="41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7702" y="6207764"/>
            <a:ext cx="9570593" cy="464244"/>
          </a:xfrm>
        </p:spPr>
        <p:txBody>
          <a:bodyPr lIns="135602" tIns="0" anchor="t"/>
          <a:lstStyle>
            <a:lvl1pPr marL="0" marR="41723" indent="0" algn="l">
              <a:spcBef>
                <a:spcPts val="0"/>
              </a:spcBef>
              <a:spcAft>
                <a:spcPts val="0"/>
              </a:spcAft>
              <a:buNone/>
              <a:defRPr sz="21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t>3/30/2023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1506" y="585351"/>
            <a:ext cx="4598162" cy="4844288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561129" y="585351"/>
            <a:ext cx="4598162" cy="4844288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t>3/30/2023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137" y="5500285"/>
            <a:ext cx="9570593" cy="1160611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0115" y="639528"/>
            <a:ext cx="4598162" cy="874312"/>
          </a:xfrm>
        </p:spPr>
        <p:txBody>
          <a:bodyPr lIns="166894" anchor="ctr"/>
          <a:lstStyle>
            <a:lvl1pPr marL="0" indent="0" algn="l">
              <a:buNone/>
              <a:defRPr sz="2700" b="1">
                <a:solidFill>
                  <a:schemeClr val="tx1"/>
                </a:solidFill>
              </a:defRPr>
            </a:lvl1pPr>
            <a:lvl2pPr>
              <a:buNone/>
              <a:defRPr sz="2300" b="1"/>
            </a:lvl2pPr>
            <a:lvl3pPr>
              <a:buNone/>
              <a:defRPr sz="21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440453" y="639528"/>
            <a:ext cx="4598162" cy="874312"/>
          </a:xfrm>
        </p:spPr>
        <p:txBody>
          <a:bodyPr lIns="156464" anchor="ctr"/>
          <a:lstStyle>
            <a:lvl1pPr marL="0" indent="0" algn="l">
              <a:buNone/>
              <a:defRPr sz="2700" b="1">
                <a:solidFill>
                  <a:schemeClr val="tx1"/>
                </a:solidFill>
              </a:defRPr>
            </a:lvl1pPr>
            <a:lvl2pPr>
              <a:buNone/>
              <a:defRPr sz="2300" b="1"/>
            </a:lvl2pPr>
            <a:lvl3pPr>
              <a:buNone/>
              <a:defRPr sz="21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710115" y="1597942"/>
            <a:ext cx="4598162" cy="3851882"/>
          </a:xfrm>
        </p:spPr>
        <p:txBody>
          <a:bodyPr anchor="t"/>
          <a:lstStyle>
            <a:lvl1pPr algn="l">
              <a:defRPr sz="2700"/>
            </a:lvl1pPr>
            <a:lvl2pPr algn="l">
              <a:defRPr sz="2300"/>
            </a:lvl2pPr>
            <a:lvl3pPr algn="l">
              <a:defRPr sz="2100"/>
            </a:lvl3pPr>
            <a:lvl4pPr algn="l">
              <a:defRPr sz="1800"/>
            </a:lvl4pPr>
            <a:lvl5pPr algn="l"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40453" y="1597942"/>
            <a:ext cx="4598162" cy="3851882"/>
          </a:xfrm>
        </p:spPr>
        <p:txBody>
          <a:bodyPr anchor="t"/>
          <a:lstStyle>
            <a:lvl1pPr algn="l">
              <a:defRPr sz="2700"/>
            </a:lvl1pPr>
            <a:lvl2pPr algn="l">
              <a:defRPr sz="2300"/>
            </a:lvl2pPr>
            <a:lvl3pPr algn="l">
              <a:defRPr sz="2100"/>
            </a:lvl3pPr>
            <a:lvl4pPr algn="l">
              <a:defRPr sz="1800"/>
            </a:lvl4pPr>
            <a:lvl5pPr algn="l"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t>3/30/2023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t>3/30/2023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56447" y="363322"/>
            <a:ext cx="9977764" cy="6839452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9" tIns="52156" rIns="104309" bIns="52156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t>3/30/2023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7300" y="588715"/>
            <a:ext cx="3475355" cy="1009227"/>
          </a:xfrm>
        </p:spPr>
        <p:txBody>
          <a:bodyPr anchor="b"/>
          <a:lstStyle>
            <a:lvl1pPr algn="l">
              <a:buNone/>
              <a:defRPr sz="25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477375" y="1597949"/>
            <a:ext cx="3475355" cy="4642301"/>
          </a:xfrm>
        </p:spPr>
        <p:txBody>
          <a:bodyPr lIns="104309"/>
          <a:lstStyle>
            <a:lvl1pPr marL="20863" marR="20863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>
              <a:buNone/>
              <a:defRPr sz="1400">
                <a:solidFill>
                  <a:schemeClr val="tx1"/>
                </a:solidFill>
              </a:defRPr>
            </a:lvl2pPr>
            <a:lvl3pPr>
              <a:buNone/>
              <a:defRPr sz="1100">
                <a:solidFill>
                  <a:schemeClr val="tx1"/>
                </a:solidFill>
              </a:defRPr>
            </a:lvl3pPr>
            <a:lvl4pPr>
              <a:buNone/>
              <a:defRPr sz="1000">
                <a:solidFill>
                  <a:schemeClr val="tx1"/>
                </a:solidFill>
              </a:defRPr>
            </a:lvl4pPr>
            <a:lvl5pPr>
              <a:buNone/>
              <a:defRPr sz="10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890385" y="1026603"/>
            <a:ext cx="5410036" cy="5214340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3000">
                <a:solidFill>
                  <a:schemeClr val="tx1"/>
                </a:solidFill>
              </a:defRPr>
            </a:lvl2pPr>
            <a:lvl3pPr>
              <a:defRPr sz="2700">
                <a:solidFill>
                  <a:schemeClr val="tx1"/>
                </a:solidFill>
              </a:defRPr>
            </a:lvl3pPr>
            <a:lvl4pPr>
              <a:defRPr sz="2300">
                <a:solidFill>
                  <a:schemeClr val="tx1"/>
                </a:solidFill>
              </a:defRPr>
            </a:lvl4pPr>
            <a:lvl5pPr>
              <a:defRPr sz="23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t>3/30/2023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56447" y="363322"/>
            <a:ext cx="9977764" cy="6839452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9" tIns="52156" rIns="104309" bIns="52156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7485383" y="479186"/>
            <a:ext cx="2718496" cy="4793827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9" tIns="52156" rIns="104309" bIns="52156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5531829"/>
            <a:ext cx="9624060" cy="1160611"/>
          </a:xfrm>
        </p:spPr>
        <p:txBody>
          <a:bodyPr anchor="t"/>
          <a:lstStyle>
            <a:lvl1pPr algn="l">
              <a:buNone/>
              <a:defRPr sz="41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7557785" y="588716"/>
            <a:ext cx="2619883" cy="4648226"/>
          </a:xfrm>
        </p:spPr>
        <p:txBody>
          <a:bodyPr lIns="104309"/>
          <a:lstStyle>
            <a:lvl1pPr marL="52156" indent="0" algn="l">
              <a:spcBef>
                <a:spcPts val="0"/>
              </a:spcBef>
              <a:buNone/>
              <a:defRPr sz="1600">
                <a:solidFill>
                  <a:srgbClr val="FFFFFF"/>
                </a:solidFill>
              </a:defRPr>
            </a:lvl1pPr>
            <a:lvl2pPr>
              <a:defRPr sz="1400">
                <a:solidFill>
                  <a:srgbClr val="FFFFFF"/>
                </a:solidFill>
              </a:defRPr>
            </a:lvl2pPr>
            <a:lvl3pPr>
              <a:defRPr sz="1100">
                <a:solidFill>
                  <a:srgbClr val="FFFFFF"/>
                </a:solidFill>
              </a:defRPr>
            </a:lvl3pPr>
            <a:lvl4pPr>
              <a:defRPr sz="1000">
                <a:solidFill>
                  <a:srgbClr val="FFFFFF"/>
                </a:solidFill>
              </a:defRPr>
            </a:lvl4pPr>
            <a:lvl5pPr>
              <a:defRPr sz="10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t>3/30/2023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92901" y="480963"/>
            <a:ext cx="6929323" cy="4793827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7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137" y="5500285"/>
            <a:ext cx="9570593" cy="1160611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88137" y="585352"/>
            <a:ext cx="9570593" cy="4622258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t>3/30/2023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552" y="672818"/>
            <a:ext cx="4277360" cy="706108"/>
          </a:xfrm>
        </p:spPr>
        <p:txBody>
          <a:bodyPr anchor="b">
            <a:noAutofit/>
          </a:bodyPr>
          <a:lstStyle>
            <a:lvl1pPr marL="0" indent="0">
              <a:buNone/>
              <a:defRPr sz="3200" b="0">
                <a:latin typeface="+mj-lt"/>
              </a:defRPr>
            </a:lvl1pPr>
            <a:lvl2pPr marL="521252" indent="0">
              <a:buNone/>
              <a:defRPr sz="2300" b="1"/>
            </a:lvl2pPr>
            <a:lvl3pPr marL="1042504" indent="0">
              <a:buNone/>
              <a:defRPr sz="2100" b="1"/>
            </a:lvl3pPr>
            <a:lvl4pPr marL="1563759" indent="0">
              <a:buNone/>
              <a:defRPr sz="1800" b="1"/>
            </a:lvl4pPr>
            <a:lvl5pPr marL="2085008" indent="0">
              <a:buNone/>
              <a:defRPr sz="1800" b="1"/>
            </a:lvl5pPr>
            <a:lvl6pPr marL="2606263" indent="0">
              <a:buNone/>
              <a:defRPr sz="1800" b="1"/>
            </a:lvl6pPr>
            <a:lvl7pPr marL="3127515" indent="0">
              <a:buNone/>
              <a:defRPr sz="1800" b="1"/>
            </a:lvl7pPr>
            <a:lvl8pPr marL="3648766" indent="0">
              <a:buNone/>
              <a:defRPr sz="1800" b="1"/>
            </a:lvl8pPr>
            <a:lvl9pPr marL="4170018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7552" y="1467118"/>
            <a:ext cx="4277360" cy="3364089"/>
          </a:xfrm>
        </p:spPr>
        <p:txBody>
          <a:bodyPr anchor="t" anchorCtr="0"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32247" y="672818"/>
            <a:ext cx="4277360" cy="706108"/>
          </a:xfrm>
        </p:spPr>
        <p:txBody>
          <a:bodyPr anchor="b">
            <a:noAutofit/>
          </a:bodyPr>
          <a:lstStyle>
            <a:lvl1pPr marL="0" indent="0">
              <a:buNone/>
              <a:defRPr sz="3200" b="0">
                <a:latin typeface="+mj-lt"/>
              </a:defRPr>
            </a:lvl1pPr>
            <a:lvl2pPr marL="521252" indent="0">
              <a:buNone/>
              <a:defRPr sz="2300" b="1"/>
            </a:lvl2pPr>
            <a:lvl3pPr marL="1042504" indent="0">
              <a:buNone/>
              <a:defRPr sz="2100" b="1"/>
            </a:lvl3pPr>
            <a:lvl4pPr marL="1563759" indent="0">
              <a:buNone/>
              <a:defRPr sz="1800" b="1"/>
            </a:lvl4pPr>
            <a:lvl5pPr marL="2085008" indent="0">
              <a:buNone/>
              <a:defRPr sz="1800" b="1"/>
            </a:lvl5pPr>
            <a:lvl6pPr marL="2606263" indent="0">
              <a:buNone/>
              <a:defRPr sz="1800" b="1"/>
            </a:lvl6pPr>
            <a:lvl7pPr marL="3127515" indent="0">
              <a:buNone/>
              <a:defRPr sz="1800" b="1"/>
            </a:lvl7pPr>
            <a:lvl8pPr marL="3648766" indent="0">
              <a:buNone/>
              <a:defRPr sz="1800" b="1"/>
            </a:lvl8pPr>
            <a:lvl9pPr marL="4170018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32247" y="1467118"/>
            <a:ext cx="4277360" cy="3364089"/>
          </a:xfrm>
        </p:spPr>
        <p:txBody>
          <a:bodyPr anchor="t" anchorCtr="0"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3276F-5372-448B-8600-7FED890CD431}" type="datetime1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3/30/2023</a:t>
            </a:fld>
            <a:endParaRPr lang="en-US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887552" y="1378925"/>
            <a:ext cx="4277360" cy="17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432247" y="1378925"/>
            <a:ext cx="4277360" cy="17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767702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2715" y="588725"/>
            <a:ext cx="2316903" cy="5803052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3782" y="588724"/>
            <a:ext cx="6950710" cy="5803054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t>3/30/2023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3/30/2023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08939" y="1"/>
            <a:ext cx="8822055" cy="336408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9" tIns="52156" rIns="104309" bIns="52156" rtlCol="0" anchor="ctr"/>
          <a:lstStyle/>
          <a:p>
            <a:pPr algn="ctr" defTabSz="913814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119" y="3532294"/>
            <a:ext cx="8822055" cy="1682044"/>
          </a:xfrm>
        </p:spPr>
        <p:txBody>
          <a:bodyPr>
            <a:noAutofit/>
          </a:bodyPr>
          <a:lstStyle>
            <a:lvl1pPr>
              <a:defRPr sz="91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1117" y="5214341"/>
            <a:ext cx="8020050" cy="1093329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3200">
                <a:solidFill>
                  <a:schemeClr val="tx2"/>
                </a:solidFill>
              </a:defRPr>
            </a:lvl1pPr>
            <a:lvl2pPr marL="5215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8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3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43436-1ADA-4BB1-B6EE-AFB1D3FCB201}" type="datetime1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3/30/2023</a:t>
            </a:fld>
            <a:endParaRPr lang="en-US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08939" y="6812281"/>
            <a:ext cx="8822055" cy="3027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9" tIns="52156" rIns="104309" bIns="52156" rtlCol="0" anchor="ctr"/>
          <a:lstStyle/>
          <a:p>
            <a:pPr algn="ctr" defTabSz="913814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98122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C51DE-C1B2-4FC1-89BF-98B871023D00}" type="datetime1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3/30/2023</a:t>
            </a:fld>
            <a:endParaRPr lang="en-US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55085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8939" y="1"/>
            <a:ext cx="8822055" cy="336408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9" tIns="52156" rIns="104309" bIns="52156" rtlCol="0" anchor="ctr"/>
          <a:lstStyle/>
          <a:p>
            <a:pPr algn="ctr" defTabSz="913814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119" y="3616401"/>
            <a:ext cx="8822055" cy="1850249"/>
          </a:xfrm>
        </p:spPr>
        <p:txBody>
          <a:bodyPr anchor="b" anchorCtr="0"/>
          <a:lstStyle>
            <a:lvl1pPr algn="l">
              <a:defRPr sz="6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117" y="5466644"/>
            <a:ext cx="8020050" cy="1009227"/>
          </a:xfrm>
        </p:spPr>
        <p:txBody>
          <a:bodyPr anchor="t" anchorCtr="0">
            <a:normAutofit/>
          </a:bodyPr>
          <a:lstStyle>
            <a:lvl1pPr marL="0" indent="0">
              <a:buNone/>
              <a:defRPr sz="3200">
                <a:solidFill>
                  <a:schemeClr val="tx2"/>
                </a:solidFill>
              </a:defRPr>
            </a:lvl1pPr>
            <a:lvl2pPr marL="52154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9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8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73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2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82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3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9BC7-0272-476C-B066-E9E9AA242140}" type="datetime1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3/30/2023</a:t>
            </a:fld>
            <a:endParaRPr lang="en-US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08939" y="6812281"/>
            <a:ext cx="8822055" cy="3027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9" tIns="52156" rIns="104309" bIns="52156" rtlCol="0" anchor="ctr"/>
          <a:lstStyle/>
          <a:p>
            <a:pPr algn="ctr" defTabSz="913814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22388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1117" y="672819"/>
            <a:ext cx="4277360" cy="415801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5812" y="672819"/>
            <a:ext cx="4277360" cy="415801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9D1A5-288C-42AB-8647-00FE23E21FE3}" type="datetime1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3/30/2023</a:t>
            </a:fld>
            <a:endParaRPr lang="en-US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39768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552" y="672818"/>
            <a:ext cx="4277360" cy="706108"/>
          </a:xfrm>
        </p:spPr>
        <p:txBody>
          <a:bodyPr anchor="b">
            <a:noAutofit/>
          </a:bodyPr>
          <a:lstStyle>
            <a:lvl1pPr marL="0" indent="0">
              <a:buNone/>
              <a:defRPr sz="3200" b="0">
                <a:latin typeface="+mj-lt"/>
              </a:defRPr>
            </a:lvl1pPr>
            <a:lvl2pPr marL="521546" indent="0">
              <a:buNone/>
              <a:defRPr sz="2300" b="1"/>
            </a:lvl2pPr>
            <a:lvl3pPr marL="1043091" indent="0">
              <a:buNone/>
              <a:defRPr sz="2100" b="1"/>
            </a:lvl3pPr>
            <a:lvl4pPr marL="1564640" indent="0">
              <a:buNone/>
              <a:defRPr sz="1800" b="1"/>
            </a:lvl4pPr>
            <a:lvl5pPr marL="2086185" indent="0">
              <a:buNone/>
              <a:defRPr sz="1800" b="1"/>
            </a:lvl5pPr>
            <a:lvl6pPr marL="2607733" indent="0">
              <a:buNone/>
              <a:defRPr sz="1800" b="1"/>
            </a:lvl6pPr>
            <a:lvl7pPr marL="3129279" indent="0">
              <a:buNone/>
              <a:defRPr sz="1800" b="1"/>
            </a:lvl7pPr>
            <a:lvl8pPr marL="3650825" indent="0">
              <a:buNone/>
              <a:defRPr sz="1800" b="1"/>
            </a:lvl8pPr>
            <a:lvl9pPr marL="4172372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7552" y="1467118"/>
            <a:ext cx="4277360" cy="3364089"/>
          </a:xfrm>
        </p:spPr>
        <p:txBody>
          <a:bodyPr anchor="t" anchorCtr="0"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32247" y="672818"/>
            <a:ext cx="4277360" cy="706108"/>
          </a:xfrm>
        </p:spPr>
        <p:txBody>
          <a:bodyPr anchor="b">
            <a:noAutofit/>
          </a:bodyPr>
          <a:lstStyle>
            <a:lvl1pPr marL="0" indent="0">
              <a:buNone/>
              <a:defRPr sz="3200" b="0">
                <a:latin typeface="+mj-lt"/>
              </a:defRPr>
            </a:lvl1pPr>
            <a:lvl2pPr marL="521546" indent="0">
              <a:buNone/>
              <a:defRPr sz="2300" b="1"/>
            </a:lvl2pPr>
            <a:lvl3pPr marL="1043091" indent="0">
              <a:buNone/>
              <a:defRPr sz="2100" b="1"/>
            </a:lvl3pPr>
            <a:lvl4pPr marL="1564640" indent="0">
              <a:buNone/>
              <a:defRPr sz="1800" b="1"/>
            </a:lvl4pPr>
            <a:lvl5pPr marL="2086185" indent="0">
              <a:buNone/>
              <a:defRPr sz="1800" b="1"/>
            </a:lvl5pPr>
            <a:lvl6pPr marL="2607733" indent="0">
              <a:buNone/>
              <a:defRPr sz="1800" b="1"/>
            </a:lvl6pPr>
            <a:lvl7pPr marL="3129279" indent="0">
              <a:buNone/>
              <a:defRPr sz="1800" b="1"/>
            </a:lvl7pPr>
            <a:lvl8pPr marL="3650825" indent="0">
              <a:buNone/>
              <a:defRPr sz="1800" b="1"/>
            </a:lvl8pPr>
            <a:lvl9pPr marL="4172372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32247" y="1467118"/>
            <a:ext cx="4277360" cy="3364089"/>
          </a:xfrm>
        </p:spPr>
        <p:txBody>
          <a:bodyPr anchor="t" anchorCtr="0"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3276F-5372-448B-8600-7FED890CD431}" type="datetime1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3/30/2023</a:t>
            </a:fld>
            <a:endParaRPr lang="en-US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887552" y="1378925"/>
            <a:ext cx="4277360" cy="17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432247" y="1378925"/>
            <a:ext cx="4277360" cy="17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607286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7F2E7-D0D6-4EA1-B64C-FC26B6FD5927}" type="datetime1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3/30/2023</a:t>
            </a:fld>
            <a:endParaRPr lang="en-US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23238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9ACF0-84EF-4BCA-BA14-D4EB4B80BBD4}" type="datetime1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3/30/2023</a:t>
            </a:fld>
            <a:endParaRPr lang="en-US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33643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120" y="5046133"/>
            <a:ext cx="7934503" cy="1766147"/>
          </a:xfrm>
        </p:spPr>
        <p:txBody>
          <a:bodyPr anchor="b">
            <a:normAutofit/>
          </a:bodyPr>
          <a:lstStyle>
            <a:lvl1pPr algn="l">
              <a:defRPr sz="62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9652" y="504619"/>
            <a:ext cx="5373520" cy="4541519"/>
          </a:xfrm>
        </p:spPr>
        <p:txBody>
          <a:bodyPr/>
          <a:lstStyle>
            <a:lvl1pPr>
              <a:defRPr sz="2700"/>
            </a:lvl1pPr>
            <a:lvl2pPr>
              <a:defRPr sz="25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1124" y="504613"/>
            <a:ext cx="3126693" cy="454152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521546" indent="0">
              <a:buNone/>
              <a:defRPr sz="1400"/>
            </a:lvl2pPr>
            <a:lvl3pPr marL="1043091" indent="0">
              <a:buNone/>
              <a:defRPr sz="1100"/>
            </a:lvl3pPr>
            <a:lvl4pPr marL="1564640" indent="0">
              <a:buNone/>
              <a:defRPr sz="1000"/>
            </a:lvl4pPr>
            <a:lvl5pPr marL="2086185" indent="0">
              <a:buNone/>
              <a:defRPr sz="1000"/>
            </a:lvl5pPr>
            <a:lvl6pPr marL="2607733" indent="0">
              <a:buNone/>
              <a:defRPr sz="1000"/>
            </a:lvl6pPr>
            <a:lvl7pPr marL="3129279" indent="0">
              <a:buNone/>
              <a:defRPr sz="1000"/>
            </a:lvl7pPr>
            <a:lvl8pPr marL="3650825" indent="0">
              <a:buNone/>
              <a:defRPr sz="1000"/>
            </a:lvl8pPr>
            <a:lvl9pPr marL="4172372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65E72-A334-4505-A9E3-4B157009DB30}" type="datetime1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3/30/2023</a:t>
            </a:fld>
            <a:endParaRPr lang="en-US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086621" y="2775321"/>
            <a:ext cx="4205111" cy="1857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7535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7F2E7-D0D6-4EA1-B64C-FC26B6FD5927}" type="datetime1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3/30/2023</a:t>
            </a:fld>
            <a:endParaRPr lang="en-US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80065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552" y="5046133"/>
            <a:ext cx="7934503" cy="1766147"/>
          </a:xfrm>
        </p:spPr>
        <p:txBody>
          <a:bodyPr anchor="b">
            <a:normAutofit/>
          </a:bodyPr>
          <a:lstStyle>
            <a:lvl1pPr algn="l">
              <a:defRPr sz="6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08939" y="504614"/>
            <a:ext cx="8822055" cy="3195884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700"/>
            </a:lvl1pPr>
            <a:lvl2pPr marL="521546" indent="0">
              <a:buNone/>
              <a:defRPr sz="3200"/>
            </a:lvl2pPr>
            <a:lvl3pPr marL="1043091" indent="0">
              <a:buNone/>
              <a:defRPr sz="2700"/>
            </a:lvl3pPr>
            <a:lvl4pPr marL="1564640" indent="0">
              <a:buNone/>
              <a:defRPr sz="2300"/>
            </a:lvl4pPr>
            <a:lvl5pPr marL="2086185" indent="0">
              <a:buNone/>
              <a:defRPr sz="2300"/>
            </a:lvl5pPr>
            <a:lvl6pPr marL="2607733" indent="0">
              <a:buNone/>
              <a:defRPr sz="2300"/>
            </a:lvl6pPr>
            <a:lvl7pPr marL="3129279" indent="0">
              <a:buNone/>
              <a:defRPr sz="2300"/>
            </a:lvl7pPr>
            <a:lvl8pPr marL="3650825" indent="0">
              <a:buNone/>
              <a:defRPr sz="2300"/>
            </a:lvl8pPr>
            <a:lvl9pPr marL="4172372" indent="0">
              <a:buNone/>
              <a:defRPr sz="23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4486" y="3868702"/>
            <a:ext cx="8643832" cy="88832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100"/>
            </a:lvl1pPr>
            <a:lvl2pPr marL="521546" indent="0">
              <a:buNone/>
              <a:defRPr sz="1400"/>
            </a:lvl2pPr>
            <a:lvl3pPr marL="1043091" indent="0">
              <a:buNone/>
              <a:defRPr sz="1100"/>
            </a:lvl3pPr>
            <a:lvl4pPr marL="1564640" indent="0">
              <a:buNone/>
              <a:defRPr sz="1000"/>
            </a:lvl4pPr>
            <a:lvl5pPr marL="2086185" indent="0">
              <a:buNone/>
              <a:defRPr sz="1000"/>
            </a:lvl5pPr>
            <a:lvl6pPr marL="2607733" indent="0">
              <a:buNone/>
              <a:defRPr sz="1000"/>
            </a:lvl6pPr>
            <a:lvl7pPr marL="3129279" indent="0">
              <a:buNone/>
              <a:defRPr sz="1000"/>
            </a:lvl7pPr>
            <a:lvl8pPr marL="3650825" indent="0">
              <a:buNone/>
              <a:defRPr sz="1000"/>
            </a:lvl8pPr>
            <a:lvl9pPr marL="4172372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DB37-73C8-4CD5-AE95-8E5F65DA33E2}" type="datetime1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3/30/2023</a:t>
            </a:fld>
            <a:endParaRPr lang="en-US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42611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9340" y="756920"/>
            <a:ext cx="8465608" cy="4289213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24537-53D0-48AA-9B7E-AEDA5D5583BA}" type="datetime1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3/30/2023</a:t>
            </a:fld>
            <a:endParaRPr lang="en-US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15721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1117" y="756927"/>
            <a:ext cx="2138680" cy="597125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29799" y="756921"/>
            <a:ext cx="6683375" cy="5382542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A8C35-C015-4896-A5C5-9F868A29CEF4}" type="datetime1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3/30/2023</a:t>
            </a:fld>
            <a:endParaRPr lang="en-US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91964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9272E-02F3-4B75-BA74-27AD1E9E696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43361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291F4F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75031" y="1405889"/>
            <a:ext cx="4755515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291F4F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10372" y="1817862"/>
            <a:ext cx="4654391" cy="415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BA6A5-18E2-4536-8574-EE143FA4B21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23269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08939" y="1"/>
            <a:ext cx="8822055" cy="336408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33" tIns="52168" rIns="104333" bIns="52168" rtlCol="0" anchor="ctr"/>
          <a:lstStyle/>
          <a:p>
            <a:pPr algn="ctr" defTabSz="914033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119" y="3532294"/>
            <a:ext cx="8822055" cy="1682044"/>
          </a:xfrm>
        </p:spPr>
        <p:txBody>
          <a:bodyPr>
            <a:noAutofit/>
          </a:bodyPr>
          <a:lstStyle>
            <a:lvl1pPr>
              <a:defRPr sz="91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1117" y="5214340"/>
            <a:ext cx="8020050" cy="1093329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3200">
                <a:solidFill>
                  <a:schemeClr val="tx2"/>
                </a:solidFill>
              </a:defRPr>
            </a:lvl1pPr>
            <a:lvl2pPr marL="521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3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50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8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30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17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3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43436-1ADA-4BB1-B6EE-AFB1D3FCB201}" type="datetime1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3/30/2023</a:t>
            </a:fld>
            <a:endParaRPr lang="en-US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08939" y="6812281"/>
            <a:ext cx="8822055" cy="3027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33" tIns="52168" rIns="104333" bIns="52168" rtlCol="0" anchor="ctr"/>
          <a:lstStyle/>
          <a:p>
            <a:pPr algn="ctr" defTabSz="914033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81316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C51DE-C1B2-4FC1-89BF-98B871023D00}" type="datetime1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3/30/2023</a:t>
            </a:fld>
            <a:endParaRPr lang="en-US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7287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8939" y="1"/>
            <a:ext cx="8822055" cy="336408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33" tIns="52168" rIns="104333" bIns="52168" rtlCol="0" anchor="ctr"/>
          <a:lstStyle/>
          <a:p>
            <a:pPr algn="ctr" defTabSz="914033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119" y="3616398"/>
            <a:ext cx="8822055" cy="1850249"/>
          </a:xfrm>
        </p:spPr>
        <p:txBody>
          <a:bodyPr anchor="b" anchorCtr="0"/>
          <a:lstStyle>
            <a:lvl1pPr algn="l">
              <a:defRPr sz="6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117" y="5466644"/>
            <a:ext cx="8020050" cy="1009227"/>
          </a:xfrm>
        </p:spPr>
        <p:txBody>
          <a:bodyPr anchor="t" anchorCtr="0">
            <a:normAutofit/>
          </a:bodyPr>
          <a:lstStyle>
            <a:lvl1pPr marL="0" indent="0">
              <a:buNone/>
              <a:defRPr sz="3200">
                <a:solidFill>
                  <a:schemeClr val="tx2"/>
                </a:solidFill>
              </a:defRPr>
            </a:lvl1pPr>
            <a:lvl2pPr marL="52167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34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50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6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83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300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17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33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9BC7-0272-476C-B066-E9E9AA242140}" type="datetime1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3/30/2023</a:t>
            </a:fld>
            <a:endParaRPr lang="en-US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08939" y="6812281"/>
            <a:ext cx="8822055" cy="3027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33" tIns="52168" rIns="104333" bIns="52168" rtlCol="0" anchor="ctr"/>
          <a:lstStyle/>
          <a:p>
            <a:pPr algn="ctr" defTabSz="914033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1925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1117" y="672819"/>
            <a:ext cx="4277360" cy="415801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5812" y="672819"/>
            <a:ext cx="4277360" cy="415801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9D1A5-288C-42AB-8647-00FE23E21FE3}" type="datetime1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3/30/2023</a:t>
            </a:fld>
            <a:endParaRPr lang="en-US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1418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552" y="672818"/>
            <a:ext cx="4277360" cy="706108"/>
          </a:xfrm>
        </p:spPr>
        <p:txBody>
          <a:bodyPr anchor="b">
            <a:noAutofit/>
          </a:bodyPr>
          <a:lstStyle>
            <a:lvl1pPr marL="0" indent="0">
              <a:buNone/>
              <a:defRPr sz="3200" b="0">
                <a:latin typeface="+mj-lt"/>
              </a:defRPr>
            </a:lvl1pPr>
            <a:lvl2pPr marL="521672" indent="0">
              <a:buNone/>
              <a:defRPr sz="2300" b="1"/>
            </a:lvl2pPr>
            <a:lvl3pPr marL="1043344" indent="0">
              <a:buNone/>
              <a:defRPr sz="2100" b="1"/>
            </a:lvl3pPr>
            <a:lvl4pPr marL="1565018" indent="0">
              <a:buNone/>
              <a:defRPr sz="1800" b="1"/>
            </a:lvl4pPr>
            <a:lvl5pPr marL="2086691" indent="0">
              <a:buNone/>
              <a:defRPr sz="1800" b="1"/>
            </a:lvl5pPr>
            <a:lvl6pPr marL="2608363" indent="0">
              <a:buNone/>
              <a:defRPr sz="1800" b="1"/>
            </a:lvl6pPr>
            <a:lvl7pPr marL="3130035" indent="0">
              <a:buNone/>
              <a:defRPr sz="1800" b="1"/>
            </a:lvl7pPr>
            <a:lvl8pPr marL="3651708" indent="0">
              <a:buNone/>
              <a:defRPr sz="1800" b="1"/>
            </a:lvl8pPr>
            <a:lvl9pPr marL="4173380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7552" y="1467116"/>
            <a:ext cx="4277360" cy="3364089"/>
          </a:xfrm>
        </p:spPr>
        <p:txBody>
          <a:bodyPr anchor="t" anchorCtr="0"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32247" y="672818"/>
            <a:ext cx="4277360" cy="706108"/>
          </a:xfrm>
        </p:spPr>
        <p:txBody>
          <a:bodyPr anchor="b">
            <a:noAutofit/>
          </a:bodyPr>
          <a:lstStyle>
            <a:lvl1pPr marL="0" indent="0">
              <a:buNone/>
              <a:defRPr sz="3200" b="0">
                <a:latin typeface="+mj-lt"/>
              </a:defRPr>
            </a:lvl1pPr>
            <a:lvl2pPr marL="521672" indent="0">
              <a:buNone/>
              <a:defRPr sz="2300" b="1"/>
            </a:lvl2pPr>
            <a:lvl3pPr marL="1043344" indent="0">
              <a:buNone/>
              <a:defRPr sz="2100" b="1"/>
            </a:lvl3pPr>
            <a:lvl4pPr marL="1565018" indent="0">
              <a:buNone/>
              <a:defRPr sz="1800" b="1"/>
            </a:lvl4pPr>
            <a:lvl5pPr marL="2086691" indent="0">
              <a:buNone/>
              <a:defRPr sz="1800" b="1"/>
            </a:lvl5pPr>
            <a:lvl6pPr marL="2608363" indent="0">
              <a:buNone/>
              <a:defRPr sz="1800" b="1"/>
            </a:lvl6pPr>
            <a:lvl7pPr marL="3130035" indent="0">
              <a:buNone/>
              <a:defRPr sz="1800" b="1"/>
            </a:lvl7pPr>
            <a:lvl8pPr marL="3651708" indent="0">
              <a:buNone/>
              <a:defRPr sz="1800" b="1"/>
            </a:lvl8pPr>
            <a:lvl9pPr marL="4173380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32247" y="1467116"/>
            <a:ext cx="4277360" cy="3364089"/>
          </a:xfrm>
        </p:spPr>
        <p:txBody>
          <a:bodyPr anchor="t" anchorCtr="0"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3276F-5372-448B-8600-7FED890CD431}" type="datetime1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3/30/2023</a:t>
            </a:fld>
            <a:endParaRPr lang="en-US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887552" y="1378925"/>
            <a:ext cx="4277360" cy="17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432247" y="1378925"/>
            <a:ext cx="4277360" cy="17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1085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9ACF0-84EF-4BCA-BA14-D4EB4B80BBD4}" type="datetime1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3/30/2023</a:t>
            </a:fld>
            <a:endParaRPr lang="en-US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38594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7F2E7-D0D6-4EA1-B64C-FC26B6FD5927}" type="datetime1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3/30/2023</a:t>
            </a:fld>
            <a:endParaRPr lang="en-US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21294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9ACF0-84EF-4BCA-BA14-D4EB4B80BBD4}" type="datetime1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3/30/2023</a:t>
            </a:fld>
            <a:endParaRPr lang="en-US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93989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119" y="5046133"/>
            <a:ext cx="7934503" cy="1766147"/>
          </a:xfrm>
        </p:spPr>
        <p:txBody>
          <a:bodyPr anchor="b">
            <a:normAutofit/>
          </a:bodyPr>
          <a:lstStyle>
            <a:lvl1pPr algn="l">
              <a:defRPr sz="62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9652" y="504616"/>
            <a:ext cx="5373520" cy="4541519"/>
          </a:xfrm>
        </p:spPr>
        <p:txBody>
          <a:bodyPr/>
          <a:lstStyle>
            <a:lvl1pPr>
              <a:defRPr sz="2700"/>
            </a:lvl1pPr>
            <a:lvl2pPr>
              <a:defRPr sz="25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1121" y="504613"/>
            <a:ext cx="3126693" cy="454152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521672" indent="0">
              <a:buNone/>
              <a:defRPr sz="1400"/>
            </a:lvl2pPr>
            <a:lvl3pPr marL="1043344" indent="0">
              <a:buNone/>
              <a:defRPr sz="1100"/>
            </a:lvl3pPr>
            <a:lvl4pPr marL="1565018" indent="0">
              <a:buNone/>
              <a:defRPr sz="1000"/>
            </a:lvl4pPr>
            <a:lvl5pPr marL="2086691" indent="0">
              <a:buNone/>
              <a:defRPr sz="1000"/>
            </a:lvl5pPr>
            <a:lvl6pPr marL="2608363" indent="0">
              <a:buNone/>
              <a:defRPr sz="1000"/>
            </a:lvl6pPr>
            <a:lvl7pPr marL="3130035" indent="0">
              <a:buNone/>
              <a:defRPr sz="1000"/>
            </a:lvl7pPr>
            <a:lvl8pPr marL="3651708" indent="0">
              <a:buNone/>
              <a:defRPr sz="1000"/>
            </a:lvl8pPr>
            <a:lvl9pPr marL="417338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65E72-A334-4505-A9E3-4B157009DB30}" type="datetime1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3/30/2023</a:t>
            </a:fld>
            <a:endParaRPr lang="en-US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086621" y="2775321"/>
            <a:ext cx="4205111" cy="1857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613582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552" y="5046133"/>
            <a:ext cx="7934503" cy="1766147"/>
          </a:xfrm>
        </p:spPr>
        <p:txBody>
          <a:bodyPr anchor="b">
            <a:normAutofit/>
          </a:bodyPr>
          <a:lstStyle>
            <a:lvl1pPr algn="l">
              <a:defRPr sz="6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08939" y="504614"/>
            <a:ext cx="8822055" cy="3195884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700"/>
            </a:lvl1pPr>
            <a:lvl2pPr marL="521672" indent="0">
              <a:buNone/>
              <a:defRPr sz="3200"/>
            </a:lvl2pPr>
            <a:lvl3pPr marL="1043344" indent="0">
              <a:buNone/>
              <a:defRPr sz="2700"/>
            </a:lvl3pPr>
            <a:lvl4pPr marL="1565018" indent="0">
              <a:buNone/>
              <a:defRPr sz="2300"/>
            </a:lvl4pPr>
            <a:lvl5pPr marL="2086691" indent="0">
              <a:buNone/>
              <a:defRPr sz="2300"/>
            </a:lvl5pPr>
            <a:lvl6pPr marL="2608363" indent="0">
              <a:buNone/>
              <a:defRPr sz="2300"/>
            </a:lvl6pPr>
            <a:lvl7pPr marL="3130035" indent="0">
              <a:buNone/>
              <a:defRPr sz="2300"/>
            </a:lvl7pPr>
            <a:lvl8pPr marL="3651708" indent="0">
              <a:buNone/>
              <a:defRPr sz="2300"/>
            </a:lvl8pPr>
            <a:lvl9pPr marL="4173380" indent="0">
              <a:buNone/>
              <a:defRPr sz="23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4486" y="3868702"/>
            <a:ext cx="8643832" cy="88832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100"/>
            </a:lvl1pPr>
            <a:lvl2pPr marL="521672" indent="0">
              <a:buNone/>
              <a:defRPr sz="1400"/>
            </a:lvl2pPr>
            <a:lvl3pPr marL="1043344" indent="0">
              <a:buNone/>
              <a:defRPr sz="1100"/>
            </a:lvl3pPr>
            <a:lvl4pPr marL="1565018" indent="0">
              <a:buNone/>
              <a:defRPr sz="1000"/>
            </a:lvl4pPr>
            <a:lvl5pPr marL="2086691" indent="0">
              <a:buNone/>
              <a:defRPr sz="1000"/>
            </a:lvl5pPr>
            <a:lvl6pPr marL="2608363" indent="0">
              <a:buNone/>
              <a:defRPr sz="1000"/>
            </a:lvl6pPr>
            <a:lvl7pPr marL="3130035" indent="0">
              <a:buNone/>
              <a:defRPr sz="1000"/>
            </a:lvl7pPr>
            <a:lvl8pPr marL="3651708" indent="0">
              <a:buNone/>
              <a:defRPr sz="1000"/>
            </a:lvl8pPr>
            <a:lvl9pPr marL="417338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DB37-73C8-4CD5-AE95-8E5F65DA33E2}" type="datetime1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3/30/2023</a:t>
            </a:fld>
            <a:endParaRPr lang="en-US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19261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9340" y="756920"/>
            <a:ext cx="8465608" cy="4289213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24537-53D0-48AA-9B7E-AEDA5D5583BA}" type="datetime1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3/30/2023</a:t>
            </a:fld>
            <a:endParaRPr lang="en-US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9639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1117" y="756924"/>
            <a:ext cx="2138680" cy="597125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29799" y="756921"/>
            <a:ext cx="6683375" cy="5382542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A8C35-C015-4896-A5C5-9F868A29CEF4}" type="datetime1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3/30/2023</a:t>
            </a:fld>
            <a:endParaRPr lang="en-US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51548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9272E-02F3-4B75-BA74-27AD1E9E696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93094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291F4F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75031" y="1405889"/>
            <a:ext cx="4755515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291F4F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10372" y="1817862"/>
            <a:ext cx="4654391" cy="415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BA6A5-18E2-4536-8574-EE143FA4B21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51976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08939" y="1"/>
            <a:ext cx="8822055" cy="336408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25" tIns="52164" rIns="104325" bIns="52164" rtlCol="0" anchor="ctr"/>
          <a:lstStyle/>
          <a:p>
            <a:pPr algn="ctr" defTabSz="91396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119" y="3532294"/>
            <a:ext cx="8822055" cy="1682044"/>
          </a:xfrm>
        </p:spPr>
        <p:txBody>
          <a:bodyPr>
            <a:noAutofit/>
          </a:bodyPr>
          <a:lstStyle>
            <a:lvl1pPr>
              <a:defRPr sz="91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1117" y="5214341"/>
            <a:ext cx="8020050" cy="1093329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3200">
                <a:solidFill>
                  <a:schemeClr val="tx2"/>
                </a:solidFill>
              </a:defRPr>
            </a:lvl1pPr>
            <a:lvl2pPr marL="521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5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8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1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30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43436-1ADA-4BB1-B6EE-AFB1D3FCB201}" type="datetime1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3/30/2023</a:t>
            </a:fld>
            <a:endParaRPr lang="en-US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08939" y="6812281"/>
            <a:ext cx="8822055" cy="3027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25" tIns="52164" rIns="104325" bIns="52164" rtlCol="0" anchor="ctr"/>
          <a:lstStyle/>
          <a:p>
            <a:pPr algn="ctr" defTabSz="91396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53188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C51DE-C1B2-4FC1-89BF-98B871023D00}" type="datetime1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3/30/2023</a:t>
            </a:fld>
            <a:endParaRPr lang="en-US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350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120" y="5046133"/>
            <a:ext cx="7934503" cy="1766147"/>
          </a:xfrm>
        </p:spPr>
        <p:txBody>
          <a:bodyPr anchor="b">
            <a:normAutofit/>
          </a:bodyPr>
          <a:lstStyle>
            <a:lvl1pPr algn="l">
              <a:defRPr sz="62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9652" y="504627"/>
            <a:ext cx="5373520" cy="4541519"/>
          </a:xfrm>
        </p:spPr>
        <p:txBody>
          <a:bodyPr/>
          <a:lstStyle>
            <a:lvl1pPr>
              <a:defRPr sz="2700"/>
            </a:lvl1pPr>
            <a:lvl2pPr>
              <a:defRPr sz="25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1133" y="504613"/>
            <a:ext cx="3126693" cy="454152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521252" indent="0">
              <a:buNone/>
              <a:defRPr sz="1400"/>
            </a:lvl2pPr>
            <a:lvl3pPr marL="1042504" indent="0">
              <a:buNone/>
              <a:defRPr sz="1100"/>
            </a:lvl3pPr>
            <a:lvl4pPr marL="1563759" indent="0">
              <a:buNone/>
              <a:defRPr sz="1000"/>
            </a:lvl4pPr>
            <a:lvl5pPr marL="2085008" indent="0">
              <a:buNone/>
              <a:defRPr sz="1000"/>
            </a:lvl5pPr>
            <a:lvl6pPr marL="2606263" indent="0">
              <a:buNone/>
              <a:defRPr sz="1000"/>
            </a:lvl6pPr>
            <a:lvl7pPr marL="3127515" indent="0">
              <a:buNone/>
              <a:defRPr sz="1000"/>
            </a:lvl7pPr>
            <a:lvl8pPr marL="3648766" indent="0">
              <a:buNone/>
              <a:defRPr sz="1000"/>
            </a:lvl8pPr>
            <a:lvl9pPr marL="4170018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65E72-A334-4505-A9E3-4B157009DB30}" type="datetime1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3/30/2023</a:t>
            </a:fld>
            <a:endParaRPr lang="en-US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086621" y="2775321"/>
            <a:ext cx="4205111" cy="1857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787177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8939" y="1"/>
            <a:ext cx="8822055" cy="336408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25" tIns="52164" rIns="104325" bIns="52164" rtlCol="0" anchor="ctr"/>
          <a:lstStyle/>
          <a:p>
            <a:pPr algn="ctr" defTabSz="91396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119" y="3616399"/>
            <a:ext cx="8822055" cy="1850249"/>
          </a:xfrm>
        </p:spPr>
        <p:txBody>
          <a:bodyPr anchor="b" anchorCtr="0"/>
          <a:lstStyle>
            <a:lvl1pPr algn="l">
              <a:defRPr sz="6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117" y="5466644"/>
            <a:ext cx="8020050" cy="1009227"/>
          </a:xfrm>
        </p:spPr>
        <p:txBody>
          <a:bodyPr anchor="t" anchorCtr="0">
            <a:normAutofit/>
          </a:bodyPr>
          <a:lstStyle>
            <a:lvl1pPr marL="0" indent="0">
              <a:buNone/>
              <a:defRPr sz="3200">
                <a:solidFill>
                  <a:schemeClr val="tx2"/>
                </a:solidFill>
              </a:defRPr>
            </a:lvl1pPr>
            <a:lvl2pPr marL="52163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26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8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5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81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14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304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9BC7-0272-476C-B066-E9E9AA242140}" type="datetime1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3/30/2023</a:t>
            </a:fld>
            <a:endParaRPr lang="en-US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08939" y="6812281"/>
            <a:ext cx="8822055" cy="3027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25" tIns="52164" rIns="104325" bIns="52164" rtlCol="0" anchor="ctr"/>
          <a:lstStyle/>
          <a:p>
            <a:pPr algn="ctr" defTabSz="91396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44492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1117" y="672819"/>
            <a:ext cx="4277360" cy="415801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5812" y="672819"/>
            <a:ext cx="4277360" cy="415801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9D1A5-288C-42AB-8647-00FE23E21FE3}" type="datetime1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3/30/2023</a:t>
            </a:fld>
            <a:endParaRPr lang="en-US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96340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552" y="672818"/>
            <a:ext cx="4277360" cy="706108"/>
          </a:xfrm>
        </p:spPr>
        <p:txBody>
          <a:bodyPr anchor="b">
            <a:noAutofit/>
          </a:bodyPr>
          <a:lstStyle>
            <a:lvl1pPr marL="0" indent="0">
              <a:buNone/>
              <a:defRPr sz="3200" b="0">
                <a:latin typeface="+mj-lt"/>
              </a:defRPr>
            </a:lvl1pPr>
            <a:lvl2pPr marL="521630" indent="0">
              <a:buNone/>
              <a:defRPr sz="2300" b="1"/>
            </a:lvl2pPr>
            <a:lvl3pPr marL="1043260" indent="0">
              <a:buNone/>
              <a:defRPr sz="2100" b="1"/>
            </a:lvl3pPr>
            <a:lvl4pPr marL="1564892" indent="0">
              <a:buNone/>
              <a:defRPr sz="1800" b="1"/>
            </a:lvl4pPr>
            <a:lvl5pPr marL="2086523" indent="0">
              <a:buNone/>
              <a:defRPr sz="1800" b="1"/>
            </a:lvl5pPr>
            <a:lvl6pPr marL="2608153" indent="0">
              <a:buNone/>
              <a:defRPr sz="1800" b="1"/>
            </a:lvl6pPr>
            <a:lvl7pPr marL="3129783" indent="0">
              <a:buNone/>
              <a:defRPr sz="1800" b="1"/>
            </a:lvl7pPr>
            <a:lvl8pPr marL="3651414" indent="0">
              <a:buNone/>
              <a:defRPr sz="1800" b="1"/>
            </a:lvl8pPr>
            <a:lvl9pPr marL="417304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7552" y="1467117"/>
            <a:ext cx="4277360" cy="3364089"/>
          </a:xfrm>
        </p:spPr>
        <p:txBody>
          <a:bodyPr anchor="t" anchorCtr="0"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32247" y="672818"/>
            <a:ext cx="4277360" cy="706108"/>
          </a:xfrm>
        </p:spPr>
        <p:txBody>
          <a:bodyPr anchor="b">
            <a:noAutofit/>
          </a:bodyPr>
          <a:lstStyle>
            <a:lvl1pPr marL="0" indent="0">
              <a:buNone/>
              <a:defRPr sz="3200" b="0">
                <a:latin typeface="+mj-lt"/>
              </a:defRPr>
            </a:lvl1pPr>
            <a:lvl2pPr marL="521630" indent="0">
              <a:buNone/>
              <a:defRPr sz="2300" b="1"/>
            </a:lvl2pPr>
            <a:lvl3pPr marL="1043260" indent="0">
              <a:buNone/>
              <a:defRPr sz="2100" b="1"/>
            </a:lvl3pPr>
            <a:lvl4pPr marL="1564892" indent="0">
              <a:buNone/>
              <a:defRPr sz="1800" b="1"/>
            </a:lvl4pPr>
            <a:lvl5pPr marL="2086523" indent="0">
              <a:buNone/>
              <a:defRPr sz="1800" b="1"/>
            </a:lvl5pPr>
            <a:lvl6pPr marL="2608153" indent="0">
              <a:buNone/>
              <a:defRPr sz="1800" b="1"/>
            </a:lvl6pPr>
            <a:lvl7pPr marL="3129783" indent="0">
              <a:buNone/>
              <a:defRPr sz="1800" b="1"/>
            </a:lvl7pPr>
            <a:lvl8pPr marL="3651414" indent="0">
              <a:buNone/>
              <a:defRPr sz="1800" b="1"/>
            </a:lvl8pPr>
            <a:lvl9pPr marL="417304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32247" y="1467117"/>
            <a:ext cx="4277360" cy="3364089"/>
          </a:xfrm>
        </p:spPr>
        <p:txBody>
          <a:bodyPr anchor="t" anchorCtr="0"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3276F-5372-448B-8600-7FED890CD431}" type="datetime1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3/30/2023</a:t>
            </a:fld>
            <a:endParaRPr lang="en-US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887552" y="1378925"/>
            <a:ext cx="4277360" cy="17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432247" y="1378925"/>
            <a:ext cx="4277360" cy="17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373772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7F2E7-D0D6-4EA1-B64C-FC26B6FD5927}" type="datetime1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3/30/2023</a:t>
            </a:fld>
            <a:endParaRPr lang="en-US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15428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9ACF0-84EF-4BCA-BA14-D4EB4B80BBD4}" type="datetime1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3/30/2023</a:t>
            </a:fld>
            <a:endParaRPr lang="en-US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83168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120" y="5046133"/>
            <a:ext cx="7934503" cy="1766147"/>
          </a:xfrm>
        </p:spPr>
        <p:txBody>
          <a:bodyPr anchor="b">
            <a:normAutofit/>
          </a:bodyPr>
          <a:lstStyle>
            <a:lvl1pPr algn="l">
              <a:defRPr sz="62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9652" y="504617"/>
            <a:ext cx="5373520" cy="4541519"/>
          </a:xfrm>
        </p:spPr>
        <p:txBody>
          <a:bodyPr/>
          <a:lstStyle>
            <a:lvl1pPr>
              <a:defRPr sz="2700"/>
            </a:lvl1pPr>
            <a:lvl2pPr>
              <a:defRPr sz="25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1122" y="504613"/>
            <a:ext cx="3126693" cy="454152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521630" indent="0">
              <a:buNone/>
              <a:defRPr sz="1400"/>
            </a:lvl2pPr>
            <a:lvl3pPr marL="1043260" indent="0">
              <a:buNone/>
              <a:defRPr sz="1100"/>
            </a:lvl3pPr>
            <a:lvl4pPr marL="1564892" indent="0">
              <a:buNone/>
              <a:defRPr sz="1000"/>
            </a:lvl4pPr>
            <a:lvl5pPr marL="2086523" indent="0">
              <a:buNone/>
              <a:defRPr sz="1000"/>
            </a:lvl5pPr>
            <a:lvl6pPr marL="2608153" indent="0">
              <a:buNone/>
              <a:defRPr sz="1000"/>
            </a:lvl6pPr>
            <a:lvl7pPr marL="3129783" indent="0">
              <a:buNone/>
              <a:defRPr sz="1000"/>
            </a:lvl7pPr>
            <a:lvl8pPr marL="3651414" indent="0">
              <a:buNone/>
              <a:defRPr sz="1000"/>
            </a:lvl8pPr>
            <a:lvl9pPr marL="417304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65E72-A334-4505-A9E3-4B157009DB30}" type="datetime1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3/30/2023</a:t>
            </a:fld>
            <a:endParaRPr lang="en-US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086621" y="2775321"/>
            <a:ext cx="4205111" cy="1857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686082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552" y="5046133"/>
            <a:ext cx="7934503" cy="1766147"/>
          </a:xfrm>
        </p:spPr>
        <p:txBody>
          <a:bodyPr anchor="b">
            <a:normAutofit/>
          </a:bodyPr>
          <a:lstStyle>
            <a:lvl1pPr algn="l">
              <a:defRPr sz="6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08939" y="504614"/>
            <a:ext cx="8822055" cy="3195884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700"/>
            </a:lvl1pPr>
            <a:lvl2pPr marL="521630" indent="0">
              <a:buNone/>
              <a:defRPr sz="3200"/>
            </a:lvl2pPr>
            <a:lvl3pPr marL="1043260" indent="0">
              <a:buNone/>
              <a:defRPr sz="2700"/>
            </a:lvl3pPr>
            <a:lvl4pPr marL="1564892" indent="0">
              <a:buNone/>
              <a:defRPr sz="2300"/>
            </a:lvl4pPr>
            <a:lvl5pPr marL="2086523" indent="0">
              <a:buNone/>
              <a:defRPr sz="2300"/>
            </a:lvl5pPr>
            <a:lvl6pPr marL="2608153" indent="0">
              <a:buNone/>
              <a:defRPr sz="2300"/>
            </a:lvl6pPr>
            <a:lvl7pPr marL="3129783" indent="0">
              <a:buNone/>
              <a:defRPr sz="2300"/>
            </a:lvl7pPr>
            <a:lvl8pPr marL="3651414" indent="0">
              <a:buNone/>
              <a:defRPr sz="2300"/>
            </a:lvl8pPr>
            <a:lvl9pPr marL="4173044" indent="0">
              <a:buNone/>
              <a:defRPr sz="23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4486" y="3868702"/>
            <a:ext cx="8643832" cy="88832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100"/>
            </a:lvl1pPr>
            <a:lvl2pPr marL="521630" indent="0">
              <a:buNone/>
              <a:defRPr sz="1400"/>
            </a:lvl2pPr>
            <a:lvl3pPr marL="1043260" indent="0">
              <a:buNone/>
              <a:defRPr sz="1100"/>
            </a:lvl3pPr>
            <a:lvl4pPr marL="1564892" indent="0">
              <a:buNone/>
              <a:defRPr sz="1000"/>
            </a:lvl4pPr>
            <a:lvl5pPr marL="2086523" indent="0">
              <a:buNone/>
              <a:defRPr sz="1000"/>
            </a:lvl5pPr>
            <a:lvl6pPr marL="2608153" indent="0">
              <a:buNone/>
              <a:defRPr sz="1000"/>
            </a:lvl6pPr>
            <a:lvl7pPr marL="3129783" indent="0">
              <a:buNone/>
              <a:defRPr sz="1000"/>
            </a:lvl7pPr>
            <a:lvl8pPr marL="3651414" indent="0">
              <a:buNone/>
              <a:defRPr sz="1000"/>
            </a:lvl8pPr>
            <a:lvl9pPr marL="417304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DB37-73C8-4CD5-AE95-8E5F65DA33E2}" type="datetime1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3/30/2023</a:t>
            </a:fld>
            <a:endParaRPr lang="en-US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23191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9340" y="756920"/>
            <a:ext cx="8465608" cy="4289213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24537-53D0-48AA-9B7E-AEDA5D5583BA}" type="datetime1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3/30/2023</a:t>
            </a:fld>
            <a:endParaRPr lang="en-US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22993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1117" y="756925"/>
            <a:ext cx="2138680" cy="597125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29799" y="756921"/>
            <a:ext cx="6683375" cy="5382542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A8C35-C015-4896-A5C5-9F868A29CEF4}" type="datetime1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3/30/2023</a:t>
            </a:fld>
            <a:endParaRPr lang="en-US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64550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9272E-02F3-4B75-BA74-27AD1E9E696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42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552" y="5046133"/>
            <a:ext cx="7934503" cy="1766147"/>
          </a:xfrm>
        </p:spPr>
        <p:txBody>
          <a:bodyPr anchor="b">
            <a:normAutofit/>
          </a:bodyPr>
          <a:lstStyle>
            <a:lvl1pPr algn="l">
              <a:defRPr sz="6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08939" y="504614"/>
            <a:ext cx="8822055" cy="3195884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700"/>
            </a:lvl1pPr>
            <a:lvl2pPr marL="521252" indent="0">
              <a:buNone/>
              <a:defRPr sz="3200"/>
            </a:lvl2pPr>
            <a:lvl3pPr marL="1042504" indent="0">
              <a:buNone/>
              <a:defRPr sz="2700"/>
            </a:lvl3pPr>
            <a:lvl4pPr marL="1563759" indent="0">
              <a:buNone/>
              <a:defRPr sz="2300"/>
            </a:lvl4pPr>
            <a:lvl5pPr marL="2085008" indent="0">
              <a:buNone/>
              <a:defRPr sz="2300"/>
            </a:lvl5pPr>
            <a:lvl6pPr marL="2606263" indent="0">
              <a:buNone/>
              <a:defRPr sz="2300"/>
            </a:lvl6pPr>
            <a:lvl7pPr marL="3127515" indent="0">
              <a:buNone/>
              <a:defRPr sz="2300"/>
            </a:lvl7pPr>
            <a:lvl8pPr marL="3648766" indent="0">
              <a:buNone/>
              <a:defRPr sz="2300"/>
            </a:lvl8pPr>
            <a:lvl9pPr marL="4170018" indent="0">
              <a:buNone/>
              <a:defRPr sz="23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4486" y="3868702"/>
            <a:ext cx="8643832" cy="88832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100"/>
            </a:lvl1pPr>
            <a:lvl2pPr marL="521252" indent="0">
              <a:buNone/>
              <a:defRPr sz="1400"/>
            </a:lvl2pPr>
            <a:lvl3pPr marL="1042504" indent="0">
              <a:buNone/>
              <a:defRPr sz="1100"/>
            </a:lvl3pPr>
            <a:lvl4pPr marL="1563759" indent="0">
              <a:buNone/>
              <a:defRPr sz="1000"/>
            </a:lvl4pPr>
            <a:lvl5pPr marL="2085008" indent="0">
              <a:buNone/>
              <a:defRPr sz="1000"/>
            </a:lvl5pPr>
            <a:lvl6pPr marL="2606263" indent="0">
              <a:buNone/>
              <a:defRPr sz="1000"/>
            </a:lvl6pPr>
            <a:lvl7pPr marL="3127515" indent="0">
              <a:buNone/>
              <a:defRPr sz="1000"/>
            </a:lvl7pPr>
            <a:lvl8pPr marL="3648766" indent="0">
              <a:buNone/>
              <a:defRPr sz="1000"/>
            </a:lvl8pPr>
            <a:lvl9pPr marL="4170018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DB37-73C8-4CD5-AE95-8E5F65DA33E2}" type="datetime1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3/30/2023</a:t>
            </a:fld>
            <a:endParaRPr lang="en-US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61107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291F4F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75031" y="1405889"/>
            <a:ext cx="4755515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291F4F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10372" y="1817862"/>
            <a:ext cx="4654391" cy="415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BA6A5-18E2-4536-8574-EE143FA4B21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177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10000">
              <a:srgbClr val="85C2FF"/>
            </a:gs>
            <a:gs pos="34000">
              <a:srgbClr val="C4D6EB"/>
            </a:gs>
            <a:gs pos="95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17" y="5046133"/>
            <a:ext cx="7930938" cy="1766147"/>
          </a:xfrm>
          <a:prstGeom prst="rect">
            <a:avLst/>
          </a:prstGeom>
        </p:spPr>
        <p:txBody>
          <a:bodyPr vert="horz" lIns="104252" tIns="52128" rIns="104252" bIns="52128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119" y="756920"/>
            <a:ext cx="8822055" cy="4289213"/>
          </a:xfrm>
          <a:prstGeom prst="rect">
            <a:avLst/>
          </a:prstGeom>
        </p:spPr>
        <p:txBody>
          <a:bodyPr vert="horz" lIns="104252" tIns="52128" rIns="104252" bIns="52128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07160" y="6852655"/>
            <a:ext cx="2495127" cy="402990"/>
          </a:xfrm>
          <a:prstGeom prst="rect">
            <a:avLst/>
          </a:prstGeom>
        </p:spPr>
        <p:txBody>
          <a:bodyPr vert="horz" lIns="104252" tIns="52128" rIns="104252" bIns="52128" rtlCol="0" anchor="ctr"/>
          <a:lstStyle>
            <a:lvl1pPr algn="r">
              <a:defRPr sz="14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 defTabSz="913299"/>
            <a:fld id="{E780E13D-565F-4572-B0CF-47CC3120196D}" type="datetime1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 defTabSz="913299"/>
              <a:t>3/30/2023</a:t>
            </a:fld>
            <a:endParaRPr lang="en-US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91130" y="6852655"/>
            <a:ext cx="5699719" cy="402990"/>
          </a:xfrm>
          <a:prstGeom prst="rect">
            <a:avLst/>
          </a:prstGeom>
        </p:spPr>
        <p:txBody>
          <a:bodyPr vert="horz" lIns="104252" tIns="52128" rIns="104252" bIns="52128" rtlCol="0" anchor="ctr"/>
          <a:lstStyle>
            <a:lvl1pPr algn="l">
              <a:defRPr sz="14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pPr defTabSz="913299"/>
            <a:endParaRPr lang="ru-RU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11170" y="6277390"/>
            <a:ext cx="891117" cy="402990"/>
          </a:xfrm>
          <a:prstGeom prst="rect">
            <a:avLst/>
          </a:prstGeom>
        </p:spPr>
        <p:txBody>
          <a:bodyPr vert="horz" lIns="104252" tIns="52128" rIns="104252" bIns="52128" rtlCol="0" anchor="ctr"/>
          <a:lstStyle>
            <a:lvl1pPr algn="r">
              <a:defRPr sz="27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defTabSz="913299"/>
            <a:fld id="{B6F15528-21DE-4FAA-801E-634DDDAF4B2B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 defTabSz="913299"/>
              <a:t>‹#›</a:t>
            </a:fld>
            <a:endParaRPr lang="ru-RU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08939" y="0"/>
            <a:ext cx="8822055" cy="4205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52" tIns="52128" rIns="104252" bIns="52128" rtlCol="0" anchor="ctr"/>
          <a:lstStyle/>
          <a:p>
            <a:pPr algn="ctr" defTabSz="913299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08939" y="6812281"/>
            <a:ext cx="8822055" cy="3027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52" tIns="52128" rIns="104252" bIns="52128" rtlCol="0" anchor="ctr"/>
          <a:lstStyle/>
          <a:p>
            <a:pPr algn="ctr" defTabSz="913299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22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</p:sldLayoutIdLst>
  <p:hf hdr="0" ftr="0" dt="0"/>
  <p:txStyles>
    <p:titleStyle>
      <a:lvl1pPr algn="l" defTabSz="1042504" rtl="0" eaLnBrk="1" latinLnBrk="0" hangingPunct="1">
        <a:spcBef>
          <a:spcPct val="0"/>
        </a:spcBef>
        <a:buNone/>
        <a:defRPr sz="62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12753" indent="-312753" algn="l" defTabSz="1042504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700" kern="1200">
          <a:solidFill>
            <a:schemeClr val="tx2"/>
          </a:solidFill>
          <a:latin typeface="+mn-lt"/>
          <a:ea typeface="+mn-ea"/>
          <a:cs typeface="+mn-cs"/>
        </a:defRPr>
      </a:lvl1pPr>
      <a:lvl2pPr marL="677629" indent="-312753" algn="l" defTabSz="1042504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500" kern="1200">
          <a:solidFill>
            <a:schemeClr val="tx2"/>
          </a:solidFill>
          <a:latin typeface="+mn-lt"/>
          <a:ea typeface="+mn-ea"/>
          <a:cs typeface="+mn-cs"/>
        </a:defRPr>
      </a:lvl2pPr>
      <a:lvl3pPr marL="990379" indent="-260627" algn="l" defTabSz="1042504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300" kern="1200">
          <a:solidFill>
            <a:schemeClr val="tx2"/>
          </a:solidFill>
          <a:latin typeface="+mn-lt"/>
          <a:ea typeface="+mn-ea"/>
          <a:cs typeface="+mn-cs"/>
        </a:defRPr>
      </a:lvl3pPr>
      <a:lvl4pPr marL="1303132" indent="-260627" algn="l" defTabSz="1042504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100" kern="1200">
          <a:solidFill>
            <a:schemeClr val="tx2"/>
          </a:solidFill>
          <a:latin typeface="+mn-lt"/>
          <a:ea typeface="+mn-ea"/>
          <a:cs typeface="+mn-cs"/>
        </a:defRPr>
      </a:lvl4pPr>
      <a:lvl5pPr marL="1563759" indent="-260627" algn="l" defTabSz="1042504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1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876508" indent="-260627" algn="l" defTabSz="1042504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168410" indent="-260627" algn="l" defTabSz="1042504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7pPr>
      <a:lvl8pPr marL="2502008" indent="-260627" algn="l" defTabSz="1042504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8pPr>
      <a:lvl9pPr marL="2814769" indent="-260627" algn="l" defTabSz="1042504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250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252" algn="l" defTabSz="104250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504" algn="l" defTabSz="104250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3759" algn="l" defTabSz="104250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008" algn="l" defTabSz="104250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6263" algn="l" defTabSz="104250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7515" algn="l" defTabSz="104250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8766" algn="l" defTabSz="104250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0018" algn="l" defTabSz="104250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10000">
              <a:srgbClr val="85C2FF"/>
            </a:gs>
            <a:gs pos="34000">
              <a:srgbClr val="C4D6EB"/>
            </a:gs>
            <a:gs pos="95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17" y="5046133"/>
            <a:ext cx="7930938" cy="1766147"/>
          </a:xfrm>
          <a:prstGeom prst="rect">
            <a:avLst/>
          </a:prstGeom>
        </p:spPr>
        <p:txBody>
          <a:bodyPr vert="horz" lIns="104252" tIns="52128" rIns="104252" bIns="52128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119" y="756920"/>
            <a:ext cx="8822055" cy="4289213"/>
          </a:xfrm>
          <a:prstGeom prst="rect">
            <a:avLst/>
          </a:prstGeom>
        </p:spPr>
        <p:txBody>
          <a:bodyPr vert="horz" lIns="104252" tIns="52128" rIns="104252" bIns="52128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07160" y="6852655"/>
            <a:ext cx="2495127" cy="402990"/>
          </a:xfrm>
          <a:prstGeom prst="rect">
            <a:avLst/>
          </a:prstGeom>
        </p:spPr>
        <p:txBody>
          <a:bodyPr vert="horz" lIns="104252" tIns="52128" rIns="104252" bIns="52128" rtlCol="0" anchor="ctr"/>
          <a:lstStyle>
            <a:lvl1pPr algn="r">
              <a:defRPr sz="14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 defTabSz="913299"/>
            <a:fld id="{E780E13D-565F-4572-B0CF-47CC3120196D}" type="datetime1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 defTabSz="913299"/>
              <a:t>3/30/2023</a:t>
            </a:fld>
            <a:endParaRPr lang="en-US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91130" y="6852655"/>
            <a:ext cx="5699719" cy="402990"/>
          </a:xfrm>
          <a:prstGeom prst="rect">
            <a:avLst/>
          </a:prstGeom>
        </p:spPr>
        <p:txBody>
          <a:bodyPr vert="horz" lIns="104252" tIns="52128" rIns="104252" bIns="52128" rtlCol="0" anchor="ctr"/>
          <a:lstStyle>
            <a:lvl1pPr algn="l">
              <a:defRPr sz="14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pPr defTabSz="913299"/>
            <a:endParaRPr lang="ru-RU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11170" y="6277390"/>
            <a:ext cx="891117" cy="402990"/>
          </a:xfrm>
          <a:prstGeom prst="rect">
            <a:avLst/>
          </a:prstGeom>
        </p:spPr>
        <p:txBody>
          <a:bodyPr vert="horz" lIns="104252" tIns="52128" rIns="104252" bIns="52128" rtlCol="0" anchor="ctr"/>
          <a:lstStyle>
            <a:lvl1pPr algn="r">
              <a:defRPr sz="27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defTabSz="913299"/>
            <a:fld id="{B6F15528-21DE-4FAA-801E-634DDDAF4B2B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 defTabSz="913299"/>
              <a:t>‹#›</a:t>
            </a:fld>
            <a:endParaRPr lang="ru-RU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08939" y="0"/>
            <a:ext cx="8822055" cy="4205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52" tIns="52128" rIns="104252" bIns="52128" rtlCol="0" anchor="ctr"/>
          <a:lstStyle/>
          <a:p>
            <a:pPr algn="ctr" defTabSz="913299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08939" y="6812281"/>
            <a:ext cx="8822055" cy="3027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52" tIns="52128" rIns="104252" bIns="52128" rtlCol="0" anchor="ctr"/>
          <a:lstStyle/>
          <a:p>
            <a:pPr algn="ctr" defTabSz="913299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630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</p:sldLayoutIdLst>
  <p:hf hdr="0" ftr="0" dt="0"/>
  <p:txStyles>
    <p:titleStyle>
      <a:lvl1pPr algn="l" defTabSz="1042504" rtl="0" eaLnBrk="1" latinLnBrk="0" hangingPunct="1">
        <a:spcBef>
          <a:spcPct val="0"/>
        </a:spcBef>
        <a:buNone/>
        <a:defRPr sz="62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12753" indent="-312753" algn="l" defTabSz="1042504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700" kern="1200">
          <a:solidFill>
            <a:schemeClr val="tx2"/>
          </a:solidFill>
          <a:latin typeface="+mn-lt"/>
          <a:ea typeface="+mn-ea"/>
          <a:cs typeface="+mn-cs"/>
        </a:defRPr>
      </a:lvl1pPr>
      <a:lvl2pPr marL="677629" indent="-312753" algn="l" defTabSz="1042504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500" kern="1200">
          <a:solidFill>
            <a:schemeClr val="tx2"/>
          </a:solidFill>
          <a:latin typeface="+mn-lt"/>
          <a:ea typeface="+mn-ea"/>
          <a:cs typeface="+mn-cs"/>
        </a:defRPr>
      </a:lvl2pPr>
      <a:lvl3pPr marL="990379" indent="-260627" algn="l" defTabSz="1042504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300" kern="1200">
          <a:solidFill>
            <a:schemeClr val="tx2"/>
          </a:solidFill>
          <a:latin typeface="+mn-lt"/>
          <a:ea typeface="+mn-ea"/>
          <a:cs typeface="+mn-cs"/>
        </a:defRPr>
      </a:lvl3pPr>
      <a:lvl4pPr marL="1303132" indent="-260627" algn="l" defTabSz="1042504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100" kern="1200">
          <a:solidFill>
            <a:schemeClr val="tx2"/>
          </a:solidFill>
          <a:latin typeface="+mn-lt"/>
          <a:ea typeface="+mn-ea"/>
          <a:cs typeface="+mn-cs"/>
        </a:defRPr>
      </a:lvl4pPr>
      <a:lvl5pPr marL="1563759" indent="-260627" algn="l" defTabSz="1042504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1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876508" indent="-260627" algn="l" defTabSz="1042504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168410" indent="-260627" algn="l" defTabSz="1042504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7pPr>
      <a:lvl8pPr marL="2502008" indent="-260627" algn="l" defTabSz="1042504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8pPr>
      <a:lvl9pPr marL="2814769" indent="-260627" algn="l" defTabSz="1042504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250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252" algn="l" defTabSz="104250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504" algn="l" defTabSz="104250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3759" algn="l" defTabSz="104250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008" algn="l" defTabSz="104250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6263" algn="l" defTabSz="104250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7515" algn="l" defTabSz="104250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8766" algn="l" defTabSz="104250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0018" algn="l" defTabSz="104250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10000">
              <a:srgbClr val="85C2FF"/>
            </a:gs>
            <a:gs pos="34000">
              <a:srgbClr val="C4D6EB"/>
            </a:gs>
            <a:gs pos="95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17" y="5046133"/>
            <a:ext cx="7930938" cy="1766147"/>
          </a:xfrm>
          <a:prstGeom prst="rect">
            <a:avLst/>
          </a:prstGeom>
        </p:spPr>
        <p:txBody>
          <a:bodyPr vert="horz" lIns="104301" tIns="52152" rIns="104301" bIns="52152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119" y="756920"/>
            <a:ext cx="8822055" cy="4289213"/>
          </a:xfrm>
          <a:prstGeom prst="rect">
            <a:avLst/>
          </a:prstGeom>
        </p:spPr>
        <p:txBody>
          <a:bodyPr vert="horz" lIns="104301" tIns="52152" rIns="104301" bIns="52152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07160" y="6852655"/>
            <a:ext cx="2495127" cy="402990"/>
          </a:xfrm>
          <a:prstGeom prst="rect">
            <a:avLst/>
          </a:prstGeom>
        </p:spPr>
        <p:txBody>
          <a:bodyPr vert="horz" lIns="104301" tIns="52152" rIns="104301" bIns="52152" rtlCol="0" anchor="ctr"/>
          <a:lstStyle>
            <a:lvl1pPr algn="r">
              <a:defRPr sz="14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 defTabSz="913741"/>
            <a:fld id="{E780E13D-565F-4572-B0CF-47CC3120196D}" type="datetime1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 defTabSz="913741"/>
              <a:t>3/30/2023</a:t>
            </a:fld>
            <a:endParaRPr lang="en-US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91123" y="6852655"/>
            <a:ext cx="5699719" cy="402990"/>
          </a:xfrm>
          <a:prstGeom prst="rect">
            <a:avLst/>
          </a:prstGeom>
        </p:spPr>
        <p:txBody>
          <a:bodyPr vert="horz" lIns="104301" tIns="52152" rIns="104301" bIns="52152" rtlCol="0" anchor="ctr"/>
          <a:lstStyle>
            <a:lvl1pPr algn="l">
              <a:defRPr sz="14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pPr defTabSz="913741"/>
            <a:endParaRPr lang="ru-RU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11170" y="6277390"/>
            <a:ext cx="891117" cy="402990"/>
          </a:xfrm>
          <a:prstGeom prst="rect">
            <a:avLst/>
          </a:prstGeom>
        </p:spPr>
        <p:txBody>
          <a:bodyPr vert="horz" lIns="104301" tIns="52152" rIns="104301" bIns="52152" rtlCol="0" anchor="ctr"/>
          <a:lstStyle>
            <a:lvl1pPr algn="r">
              <a:defRPr sz="27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defTabSz="913741"/>
            <a:fld id="{B6F15528-21DE-4FAA-801E-634DDDAF4B2B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 defTabSz="913741"/>
              <a:t>‹#›</a:t>
            </a:fld>
            <a:endParaRPr lang="ru-RU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08939" y="0"/>
            <a:ext cx="8822055" cy="4205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1" tIns="52152" rIns="104301" bIns="52152" rtlCol="0" anchor="ctr"/>
          <a:lstStyle/>
          <a:p>
            <a:pPr algn="ctr" defTabSz="913741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08939" y="6812281"/>
            <a:ext cx="8822055" cy="3027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1" tIns="52152" rIns="104301" bIns="52152" rtlCol="0" anchor="ctr"/>
          <a:lstStyle/>
          <a:p>
            <a:pPr algn="ctr" defTabSz="913741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861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</p:sldLayoutIdLst>
  <p:hf hdr="0" ftr="0" dt="0"/>
  <p:txStyles>
    <p:titleStyle>
      <a:lvl1pPr algn="l" defTabSz="1043007" rtl="0" eaLnBrk="1" latinLnBrk="0" hangingPunct="1">
        <a:spcBef>
          <a:spcPct val="0"/>
        </a:spcBef>
        <a:buNone/>
        <a:defRPr sz="62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12903" indent="-312903" algn="l" defTabSz="1043007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700" kern="1200">
          <a:solidFill>
            <a:schemeClr val="tx2"/>
          </a:solidFill>
          <a:latin typeface="+mn-lt"/>
          <a:ea typeface="+mn-ea"/>
          <a:cs typeface="+mn-cs"/>
        </a:defRPr>
      </a:lvl1pPr>
      <a:lvl2pPr marL="677956" indent="-312903" algn="l" defTabSz="1043007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500" kern="1200">
          <a:solidFill>
            <a:schemeClr val="tx2"/>
          </a:solidFill>
          <a:latin typeface="+mn-lt"/>
          <a:ea typeface="+mn-ea"/>
          <a:cs typeface="+mn-cs"/>
        </a:defRPr>
      </a:lvl2pPr>
      <a:lvl3pPr marL="990858" indent="-260753" algn="l" defTabSz="1043007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300" kern="1200">
          <a:solidFill>
            <a:schemeClr val="tx2"/>
          </a:solidFill>
          <a:latin typeface="+mn-lt"/>
          <a:ea typeface="+mn-ea"/>
          <a:cs typeface="+mn-cs"/>
        </a:defRPr>
      </a:lvl3pPr>
      <a:lvl4pPr marL="1303762" indent="-260753" algn="l" defTabSz="1043007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100" kern="1200">
          <a:solidFill>
            <a:schemeClr val="tx2"/>
          </a:solidFill>
          <a:latin typeface="+mn-lt"/>
          <a:ea typeface="+mn-ea"/>
          <a:cs typeface="+mn-cs"/>
        </a:defRPr>
      </a:lvl4pPr>
      <a:lvl5pPr marL="1564514" indent="-260753" algn="l" defTabSz="1043007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1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877416" indent="-260753" algn="l" defTabSz="1043007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169458" indent="-260753" algn="l" defTabSz="1043007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7pPr>
      <a:lvl8pPr marL="2503220" indent="-260753" algn="l" defTabSz="1043007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8pPr>
      <a:lvl9pPr marL="2816126" indent="-260753" algn="l" defTabSz="1043007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300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04" algn="l" defTabSz="104300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07" algn="l" defTabSz="104300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14" algn="l" defTabSz="104300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017" algn="l" defTabSz="104300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523" algn="l" defTabSz="104300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027" algn="l" defTabSz="104300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531" algn="l" defTabSz="104300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035" algn="l" defTabSz="104300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10000">
              <a:srgbClr val="85C2FF"/>
            </a:gs>
            <a:gs pos="34000">
              <a:srgbClr val="C4D6EB"/>
            </a:gs>
            <a:gs pos="95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56447" y="363322"/>
            <a:ext cx="9977764" cy="6839452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9" tIns="52156" rIns="104309" bIns="52156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89525" y="479186"/>
            <a:ext cx="9714352" cy="605536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9" tIns="52156" rIns="104309" bIns="52156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88137" y="5502614"/>
            <a:ext cx="9570593" cy="1160611"/>
          </a:xfrm>
          <a:prstGeom prst="rect">
            <a:avLst/>
          </a:prstGeom>
        </p:spPr>
        <p:txBody>
          <a:bodyPr vert="horz" lIns="104309" tIns="52156" rIns="104309" bIns="52156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88137" y="585352"/>
            <a:ext cx="9570593" cy="4622258"/>
          </a:xfrm>
          <a:prstGeom prst="rect">
            <a:avLst/>
          </a:prstGeom>
        </p:spPr>
        <p:txBody>
          <a:bodyPr vert="horz" lIns="208622" tIns="104309" rIns="104309" bIns="52156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4416206" y="6745705"/>
            <a:ext cx="2673350" cy="402990"/>
          </a:xfrm>
          <a:prstGeom prst="rect">
            <a:avLst/>
          </a:prstGeom>
        </p:spPr>
        <p:txBody>
          <a:bodyPr vert="horz" lIns="104309" tIns="52156" rIns="104309" bIns="52156" anchor="b"/>
          <a:lstStyle>
            <a:lvl1pPr algn="r" eaLnBrk="1" latinLnBrk="0" hangingPunct="1">
              <a:defRPr kumimoji="0" sz="11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defTabSz="913741"/>
            <a:fld id="{E780E13D-565F-4572-B0CF-47CC3120196D}" type="datetime1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 defTabSz="913741"/>
              <a:t>3/30/2023</a:t>
            </a:fld>
            <a:endParaRPr lang="en-US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7089556" y="6745705"/>
            <a:ext cx="2673350" cy="402990"/>
          </a:xfrm>
          <a:prstGeom prst="rect">
            <a:avLst/>
          </a:prstGeom>
        </p:spPr>
        <p:txBody>
          <a:bodyPr vert="horz" lIns="104309" tIns="52156" rIns="104309" bIns="52156" anchor="b"/>
          <a:lstStyle>
            <a:lvl1pPr algn="l" eaLnBrk="1" latinLnBrk="0" hangingPunct="1">
              <a:defRPr kumimoji="0" sz="11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defTabSz="913741"/>
            <a:endParaRPr lang="ru-RU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9762906" y="6745705"/>
            <a:ext cx="534670" cy="402990"/>
          </a:xfrm>
          <a:prstGeom prst="rect">
            <a:avLst/>
          </a:prstGeom>
        </p:spPr>
        <p:txBody>
          <a:bodyPr vert="horz" lIns="104309" tIns="52156" rIns="104309" bIns="52156" anchor="b"/>
          <a:lstStyle>
            <a:lvl1pPr algn="r" eaLnBrk="1" latinLnBrk="0" hangingPunct="1">
              <a:defRPr kumimoji="0" sz="11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defTabSz="913741"/>
            <a:fld id="{B6F15528-21DE-4FAA-801E-634DDDAF4B2B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 defTabSz="913741"/>
              <a:t>‹#›</a:t>
            </a:fld>
            <a:endParaRPr lang="ru-RU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02499" indent="-302499" algn="l" rtl="0" eaLnBrk="1" latinLnBrk="0" hangingPunct="1">
        <a:spcBef>
          <a:spcPts val="285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25857" indent="-229480" algn="l" rtl="0" eaLnBrk="1" latinLnBrk="0" hangingPunct="1">
        <a:spcBef>
          <a:spcPts val="285"/>
        </a:spcBef>
        <a:buClr>
          <a:schemeClr val="accent1"/>
        </a:buClr>
        <a:buSzPct val="100000"/>
        <a:buFont typeface="Verdana"/>
        <a:buChar char="◦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897056" indent="-208622" algn="l" rtl="0" eaLnBrk="1" latinLnBrk="0" hangingPunct="1">
        <a:spcBef>
          <a:spcPts val="285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265" indent="-208622" algn="l" rtl="0" eaLnBrk="1" latinLnBrk="0" hangingPunct="1">
        <a:spcBef>
          <a:spcPts val="262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60331" indent="-208622" algn="l" rtl="0" eaLnBrk="1" latinLnBrk="0" hangingPunct="1">
        <a:spcBef>
          <a:spcPts val="28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242" indent="-208622" algn="l" rtl="0" eaLnBrk="1" latinLnBrk="0" hangingPunct="1">
        <a:spcBef>
          <a:spcPts val="285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40153" indent="-208622" algn="l" rtl="0" eaLnBrk="1" latinLnBrk="0" hangingPunct="1">
        <a:spcBef>
          <a:spcPts val="291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190493" indent="-208622" algn="l" rtl="0" eaLnBrk="1" latinLnBrk="0" hangingPunct="1">
        <a:spcBef>
          <a:spcPts val="293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451269" indent="-208622" algn="l" rtl="0" eaLnBrk="1" latinLnBrk="0" hangingPunct="1">
        <a:spcBef>
          <a:spcPts val="291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2154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9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646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8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60773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12927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65082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1723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10000">
              <a:srgbClr val="85C2FF"/>
            </a:gs>
            <a:gs pos="34000">
              <a:srgbClr val="C4D6EB"/>
            </a:gs>
            <a:gs pos="95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17" y="5046133"/>
            <a:ext cx="7930938" cy="1766147"/>
          </a:xfrm>
          <a:prstGeom prst="rect">
            <a:avLst/>
          </a:prstGeom>
        </p:spPr>
        <p:txBody>
          <a:bodyPr vert="horz" lIns="104309" tIns="52156" rIns="104309" bIns="52156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119" y="756920"/>
            <a:ext cx="8822055" cy="4289213"/>
          </a:xfrm>
          <a:prstGeom prst="rect">
            <a:avLst/>
          </a:prstGeom>
        </p:spPr>
        <p:txBody>
          <a:bodyPr vert="horz" lIns="104309" tIns="52156" rIns="104309" bIns="52156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07160" y="6852655"/>
            <a:ext cx="2495127" cy="402990"/>
          </a:xfrm>
          <a:prstGeom prst="rect">
            <a:avLst/>
          </a:prstGeom>
        </p:spPr>
        <p:txBody>
          <a:bodyPr vert="horz" lIns="104309" tIns="52156" rIns="104309" bIns="52156" rtlCol="0" anchor="ctr"/>
          <a:lstStyle>
            <a:lvl1pPr algn="r">
              <a:defRPr sz="14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 defTabSz="913814"/>
            <a:fld id="{E780E13D-565F-4572-B0CF-47CC3120196D}" type="datetime1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 defTabSz="913814"/>
              <a:t>3/30/2023</a:t>
            </a:fld>
            <a:endParaRPr lang="en-US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91122" y="6852655"/>
            <a:ext cx="5699719" cy="402990"/>
          </a:xfrm>
          <a:prstGeom prst="rect">
            <a:avLst/>
          </a:prstGeom>
        </p:spPr>
        <p:txBody>
          <a:bodyPr vert="horz" lIns="104309" tIns="52156" rIns="104309" bIns="52156" rtlCol="0" anchor="ctr"/>
          <a:lstStyle>
            <a:lvl1pPr algn="l">
              <a:defRPr sz="14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pPr defTabSz="913814"/>
            <a:endParaRPr lang="ru-RU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11170" y="6277390"/>
            <a:ext cx="891117" cy="402990"/>
          </a:xfrm>
          <a:prstGeom prst="rect">
            <a:avLst/>
          </a:prstGeom>
        </p:spPr>
        <p:txBody>
          <a:bodyPr vert="horz" lIns="104309" tIns="52156" rIns="104309" bIns="52156" rtlCol="0" anchor="ctr"/>
          <a:lstStyle>
            <a:lvl1pPr algn="r">
              <a:defRPr sz="27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defTabSz="913814"/>
            <a:fld id="{B6F15528-21DE-4FAA-801E-634DDDAF4B2B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 defTabSz="913814"/>
              <a:t>‹#›</a:t>
            </a:fld>
            <a:endParaRPr lang="ru-RU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08939" y="0"/>
            <a:ext cx="8822055" cy="4205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9" tIns="52156" rIns="104309" bIns="52156" rtlCol="0" anchor="ctr"/>
          <a:lstStyle/>
          <a:p>
            <a:pPr algn="ctr" defTabSz="913814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08939" y="6812281"/>
            <a:ext cx="8822055" cy="3027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9" tIns="52156" rIns="104309" bIns="52156" rtlCol="0" anchor="ctr"/>
          <a:lstStyle/>
          <a:p>
            <a:pPr algn="ctr" defTabSz="913814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668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</p:sldLayoutIdLst>
  <p:hf hdr="0" ftr="0" dt="0"/>
  <p:txStyles>
    <p:titleStyle>
      <a:lvl1pPr algn="l" defTabSz="1043091" rtl="0" eaLnBrk="1" latinLnBrk="0" hangingPunct="1">
        <a:spcBef>
          <a:spcPct val="0"/>
        </a:spcBef>
        <a:buNone/>
        <a:defRPr sz="62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12928" indent="-312928" algn="l" defTabSz="1043091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700" kern="1200">
          <a:solidFill>
            <a:schemeClr val="tx2"/>
          </a:solidFill>
          <a:latin typeface="+mn-lt"/>
          <a:ea typeface="+mn-ea"/>
          <a:cs typeface="+mn-cs"/>
        </a:defRPr>
      </a:lvl1pPr>
      <a:lvl2pPr marL="678011" indent="-312928" algn="l" defTabSz="1043091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500" kern="1200">
          <a:solidFill>
            <a:schemeClr val="tx2"/>
          </a:solidFill>
          <a:latin typeface="+mn-lt"/>
          <a:ea typeface="+mn-ea"/>
          <a:cs typeface="+mn-cs"/>
        </a:defRPr>
      </a:lvl2pPr>
      <a:lvl3pPr marL="990938" indent="-260774" algn="l" defTabSz="1043091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300" kern="1200">
          <a:solidFill>
            <a:schemeClr val="tx2"/>
          </a:solidFill>
          <a:latin typeface="+mn-lt"/>
          <a:ea typeface="+mn-ea"/>
          <a:cs typeface="+mn-cs"/>
        </a:defRPr>
      </a:lvl3pPr>
      <a:lvl4pPr marL="1303867" indent="-260774" algn="l" defTabSz="1043091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100" kern="1200">
          <a:solidFill>
            <a:schemeClr val="tx2"/>
          </a:solidFill>
          <a:latin typeface="+mn-lt"/>
          <a:ea typeface="+mn-ea"/>
          <a:cs typeface="+mn-cs"/>
        </a:defRPr>
      </a:lvl4pPr>
      <a:lvl5pPr marL="1564640" indent="-260774" algn="l" defTabSz="1043091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1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877567" indent="-260774" algn="l" defTabSz="1043091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169633" indent="-260774" algn="l" defTabSz="1043091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7pPr>
      <a:lvl8pPr marL="2503422" indent="-260774" algn="l" defTabSz="1043091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8pPr>
      <a:lvl9pPr marL="2816353" indent="-260774" algn="l" defTabSz="1043091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309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46" algn="l" defTabSz="104309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91" algn="l" defTabSz="104309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640" algn="l" defTabSz="104309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85" algn="l" defTabSz="104309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733" algn="l" defTabSz="104309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279" algn="l" defTabSz="104309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825" algn="l" defTabSz="104309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372" algn="l" defTabSz="104309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10000">
              <a:srgbClr val="85C2FF"/>
            </a:gs>
            <a:gs pos="34000">
              <a:srgbClr val="C4D6EB"/>
            </a:gs>
            <a:gs pos="95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17" y="5046133"/>
            <a:ext cx="7930938" cy="1766147"/>
          </a:xfrm>
          <a:prstGeom prst="rect">
            <a:avLst/>
          </a:prstGeom>
        </p:spPr>
        <p:txBody>
          <a:bodyPr vert="horz" lIns="104333" tIns="52168" rIns="104333" bIns="52168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119" y="756920"/>
            <a:ext cx="8822055" cy="4289213"/>
          </a:xfrm>
          <a:prstGeom prst="rect">
            <a:avLst/>
          </a:prstGeom>
        </p:spPr>
        <p:txBody>
          <a:bodyPr vert="horz" lIns="104333" tIns="52168" rIns="104333" bIns="52168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07159" y="6852652"/>
            <a:ext cx="2495127" cy="402990"/>
          </a:xfrm>
          <a:prstGeom prst="rect">
            <a:avLst/>
          </a:prstGeom>
        </p:spPr>
        <p:txBody>
          <a:bodyPr vert="horz" lIns="104333" tIns="52168" rIns="104333" bIns="52168" rtlCol="0" anchor="ctr"/>
          <a:lstStyle>
            <a:lvl1pPr algn="r">
              <a:defRPr sz="14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 defTabSz="914033"/>
            <a:fld id="{E780E13D-565F-4572-B0CF-47CC3120196D}" type="datetime1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 defTabSz="914033"/>
              <a:t>3/30/2023</a:t>
            </a:fld>
            <a:endParaRPr lang="en-US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91118" y="6852652"/>
            <a:ext cx="5699719" cy="402990"/>
          </a:xfrm>
          <a:prstGeom prst="rect">
            <a:avLst/>
          </a:prstGeom>
        </p:spPr>
        <p:txBody>
          <a:bodyPr vert="horz" lIns="104333" tIns="52168" rIns="104333" bIns="52168" rtlCol="0" anchor="ctr"/>
          <a:lstStyle>
            <a:lvl1pPr algn="l">
              <a:defRPr sz="14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pPr defTabSz="914033"/>
            <a:endParaRPr lang="ru-RU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11169" y="6277390"/>
            <a:ext cx="891117" cy="402990"/>
          </a:xfrm>
          <a:prstGeom prst="rect">
            <a:avLst/>
          </a:prstGeom>
        </p:spPr>
        <p:txBody>
          <a:bodyPr vert="horz" lIns="104333" tIns="52168" rIns="104333" bIns="52168" rtlCol="0" anchor="ctr"/>
          <a:lstStyle>
            <a:lvl1pPr algn="r">
              <a:defRPr sz="27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defTabSz="914033"/>
            <a:fld id="{B6F15528-21DE-4FAA-801E-634DDDAF4B2B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 defTabSz="914033"/>
              <a:t>‹#›</a:t>
            </a:fld>
            <a:endParaRPr lang="ru-RU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08939" y="0"/>
            <a:ext cx="8822055" cy="4205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33" tIns="52168" rIns="104333" bIns="52168" rtlCol="0" anchor="ctr"/>
          <a:lstStyle/>
          <a:p>
            <a:pPr algn="ctr" defTabSz="914033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08939" y="6812281"/>
            <a:ext cx="8822055" cy="3027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33" tIns="52168" rIns="104333" bIns="52168" rtlCol="0" anchor="ctr"/>
          <a:lstStyle/>
          <a:p>
            <a:pPr algn="ctr" defTabSz="914033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180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</p:sldLayoutIdLst>
  <p:hf hdr="0" ftr="0" dt="0"/>
  <p:txStyles>
    <p:titleStyle>
      <a:lvl1pPr algn="l" defTabSz="1043344" rtl="0" eaLnBrk="1" latinLnBrk="0" hangingPunct="1">
        <a:spcBef>
          <a:spcPct val="0"/>
        </a:spcBef>
        <a:buNone/>
        <a:defRPr sz="62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13004" indent="-313004" algn="l" defTabSz="1043344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700" kern="1200">
          <a:solidFill>
            <a:schemeClr val="tx2"/>
          </a:solidFill>
          <a:latin typeface="+mn-lt"/>
          <a:ea typeface="+mn-ea"/>
          <a:cs typeface="+mn-cs"/>
        </a:defRPr>
      </a:lvl1pPr>
      <a:lvl2pPr marL="678174" indent="-313004" algn="l" defTabSz="1043344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500" kern="1200">
          <a:solidFill>
            <a:schemeClr val="tx2"/>
          </a:solidFill>
          <a:latin typeface="+mn-lt"/>
          <a:ea typeface="+mn-ea"/>
          <a:cs typeface="+mn-cs"/>
        </a:defRPr>
      </a:lvl2pPr>
      <a:lvl3pPr marL="991178" indent="-260836" algn="l" defTabSz="1043344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300" kern="1200">
          <a:solidFill>
            <a:schemeClr val="tx2"/>
          </a:solidFill>
          <a:latin typeface="+mn-lt"/>
          <a:ea typeface="+mn-ea"/>
          <a:cs typeface="+mn-cs"/>
        </a:defRPr>
      </a:lvl3pPr>
      <a:lvl4pPr marL="1304182" indent="-260836" algn="l" defTabSz="1043344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100" kern="1200">
          <a:solidFill>
            <a:schemeClr val="tx2"/>
          </a:solidFill>
          <a:latin typeface="+mn-lt"/>
          <a:ea typeface="+mn-ea"/>
          <a:cs typeface="+mn-cs"/>
        </a:defRPr>
      </a:lvl4pPr>
      <a:lvl5pPr marL="1565018" indent="-260836" algn="l" defTabSz="1043344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1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878020" indent="-260836" algn="l" defTabSz="1043344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170158" indent="-260836" algn="l" defTabSz="1043344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7pPr>
      <a:lvl8pPr marL="2504028" indent="-260836" algn="l" defTabSz="1043344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8pPr>
      <a:lvl9pPr marL="2817032" indent="-260836" algn="l" defTabSz="1043344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334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672" algn="l" defTabSz="104334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344" algn="l" defTabSz="104334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5018" algn="l" defTabSz="104334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691" algn="l" defTabSz="104334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8363" algn="l" defTabSz="104334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30035" algn="l" defTabSz="104334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1708" algn="l" defTabSz="104334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3380" algn="l" defTabSz="104334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10000">
              <a:srgbClr val="85C2FF"/>
            </a:gs>
            <a:gs pos="34000">
              <a:srgbClr val="C4D6EB"/>
            </a:gs>
            <a:gs pos="95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17" y="5046133"/>
            <a:ext cx="7930938" cy="1766147"/>
          </a:xfrm>
          <a:prstGeom prst="rect">
            <a:avLst/>
          </a:prstGeom>
        </p:spPr>
        <p:txBody>
          <a:bodyPr vert="horz" lIns="104325" tIns="52164" rIns="104325" bIns="52164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119" y="756920"/>
            <a:ext cx="8822055" cy="4289213"/>
          </a:xfrm>
          <a:prstGeom prst="rect">
            <a:avLst/>
          </a:prstGeom>
        </p:spPr>
        <p:txBody>
          <a:bodyPr vert="horz" lIns="104325" tIns="52164" rIns="104325" bIns="52164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07160" y="6852653"/>
            <a:ext cx="2495127" cy="402990"/>
          </a:xfrm>
          <a:prstGeom prst="rect">
            <a:avLst/>
          </a:prstGeom>
        </p:spPr>
        <p:txBody>
          <a:bodyPr vert="horz" lIns="104325" tIns="52164" rIns="104325" bIns="52164" rtlCol="0" anchor="ctr"/>
          <a:lstStyle>
            <a:lvl1pPr algn="r">
              <a:defRPr sz="14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 defTabSz="913960"/>
            <a:fld id="{E780E13D-565F-4572-B0CF-47CC3120196D}" type="datetime1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 defTabSz="913960"/>
              <a:t>3/30/2023</a:t>
            </a:fld>
            <a:endParaRPr lang="en-US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91120" y="6852653"/>
            <a:ext cx="5699719" cy="402990"/>
          </a:xfrm>
          <a:prstGeom prst="rect">
            <a:avLst/>
          </a:prstGeom>
        </p:spPr>
        <p:txBody>
          <a:bodyPr vert="horz" lIns="104325" tIns="52164" rIns="104325" bIns="52164" rtlCol="0" anchor="ctr"/>
          <a:lstStyle>
            <a:lvl1pPr algn="l">
              <a:defRPr sz="14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pPr defTabSz="913960"/>
            <a:endParaRPr lang="ru-RU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11170" y="6277390"/>
            <a:ext cx="891117" cy="402990"/>
          </a:xfrm>
          <a:prstGeom prst="rect">
            <a:avLst/>
          </a:prstGeom>
        </p:spPr>
        <p:txBody>
          <a:bodyPr vert="horz" lIns="104325" tIns="52164" rIns="104325" bIns="52164" rtlCol="0" anchor="ctr"/>
          <a:lstStyle>
            <a:lvl1pPr algn="r">
              <a:defRPr sz="27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defTabSz="913960"/>
            <a:fld id="{B6F15528-21DE-4FAA-801E-634DDDAF4B2B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 defTabSz="913960"/>
              <a:t>‹#›</a:t>
            </a:fld>
            <a:endParaRPr lang="ru-RU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08939" y="0"/>
            <a:ext cx="8822055" cy="4205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25" tIns="52164" rIns="104325" bIns="52164" rtlCol="0" anchor="ctr"/>
          <a:lstStyle/>
          <a:p>
            <a:pPr algn="ctr" defTabSz="91396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08939" y="6812281"/>
            <a:ext cx="8822055" cy="3027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25" tIns="52164" rIns="104325" bIns="52164" rtlCol="0" anchor="ctr"/>
          <a:lstStyle/>
          <a:p>
            <a:pPr algn="ctr" defTabSz="91396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42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  <p:sldLayoutId id="2147483801" r:id="rId13"/>
  </p:sldLayoutIdLst>
  <p:hf hdr="0" ftr="0" dt="0"/>
  <p:txStyles>
    <p:titleStyle>
      <a:lvl1pPr algn="l" defTabSz="1043260" rtl="0" eaLnBrk="1" latinLnBrk="0" hangingPunct="1">
        <a:spcBef>
          <a:spcPct val="0"/>
        </a:spcBef>
        <a:buNone/>
        <a:defRPr sz="62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12979" indent="-312979" algn="l" defTabSz="104326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700" kern="1200">
          <a:solidFill>
            <a:schemeClr val="tx2"/>
          </a:solidFill>
          <a:latin typeface="+mn-lt"/>
          <a:ea typeface="+mn-ea"/>
          <a:cs typeface="+mn-cs"/>
        </a:defRPr>
      </a:lvl1pPr>
      <a:lvl2pPr marL="678119" indent="-312979" algn="l" defTabSz="104326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500" kern="1200">
          <a:solidFill>
            <a:schemeClr val="tx2"/>
          </a:solidFill>
          <a:latin typeface="+mn-lt"/>
          <a:ea typeface="+mn-ea"/>
          <a:cs typeface="+mn-cs"/>
        </a:defRPr>
      </a:lvl2pPr>
      <a:lvl3pPr marL="991098" indent="-260816" algn="l" defTabSz="104326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300" kern="1200">
          <a:solidFill>
            <a:schemeClr val="tx2"/>
          </a:solidFill>
          <a:latin typeface="+mn-lt"/>
          <a:ea typeface="+mn-ea"/>
          <a:cs typeface="+mn-cs"/>
        </a:defRPr>
      </a:lvl3pPr>
      <a:lvl4pPr marL="1304077" indent="-260816" algn="l" defTabSz="104326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100" kern="1200">
          <a:solidFill>
            <a:schemeClr val="tx2"/>
          </a:solidFill>
          <a:latin typeface="+mn-lt"/>
          <a:ea typeface="+mn-ea"/>
          <a:cs typeface="+mn-cs"/>
        </a:defRPr>
      </a:lvl4pPr>
      <a:lvl5pPr marL="1564892" indent="-260816" algn="l" defTabSz="104326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1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877869" indent="-260816" algn="l" defTabSz="104326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169983" indent="-260816" algn="l" defTabSz="104326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7pPr>
      <a:lvl8pPr marL="2503826" indent="-260816" algn="l" defTabSz="104326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8pPr>
      <a:lvl9pPr marL="2816805" indent="-260816" algn="l" defTabSz="104326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32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630" algn="l" defTabSz="10432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260" algn="l" defTabSz="10432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892" algn="l" defTabSz="10432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523" algn="l" defTabSz="10432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8153" algn="l" defTabSz="10432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783" algn="l" defTabSz="10432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1414" algn="l" defTabSz="10432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3044" algn="l" defTabSz="10432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Relationship Id="rId5" Type="http://schemas.openxmlformats.org/officeDocument/2006/relationships/image" Target="cid:image001.jpg@01D96151.9F92E5F0" TargetMode="Externa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diagramLayout" Target="../diagrams/layout2.xml"/><Relationship Id="rId7" Type="http://schemas.openxmlformats.org/officeDocument/2006/relationships/image" Target="../media/image10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13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1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microsoft.com/office/2007/relationships/hdphoto" Target="../media/hdphoto9.wdp"/><Relationship Id="rId9" Type="http://schemas.microsoft.com/office/2007/relationships/diagramDrawing" Target="../diagrams/drawing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7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4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1.xml"/><Relationship Id="rId5" Type="http://schemas.microsoft.com/office/2007/relationships/hdphoto" Target="../media/hdphoto5.wdp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object 57"/>
          <p:cNvSpPr txBox="1"/>
          <p:nvPr/>
        </p:nvSpPr>
        <p:spPr>
          <a:xfrm>
            <a:off x="335295" y="461262"/>
            <a:ext cx="5029199" cy="1040410"/>
          </a:xfrm>
          <a:prstGeom prst="rect">
            <a:avLst/>
          </a:prstGeom>
        </p:spPr>
        <p:txBody>
          <a:bodyPr vert="horz" wrap="square" lIns="0" tIns="10157" rIns="0" bIns="0" rtlCol="0">
            <a:spAutoFit/>
          </a:bodyPr>
          <a:lstStyle/>
          <a:p>
            <a:pPr marL="12683" marR="5076" indent="183927" algn="ctr" defTabSz="913299">
              <a:lnSpc>
                <a:spcPct val="101899"/>
              </a:lnSpc>
              <a:spcBef>
                <a:spcPts val="80"/>
              </a:spcBef>
            </a:pPr>
            <a:r>
              <a:rPr lang="ru-RU" b="1" dirty="0">
                <a:solidFill>
                  <a:srgbClr val="730E00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ГОСУДАРСТВЕННАЯ СЛУЖБА </a:t>
            </a:r>
          </a:p>
          <a:p>
            <a:pPr marL="12683" marR="5076" indent="183927" algn="ctr" defTabSz="913299">
              <a:lnSpc>
                <a:spcPct val="101899"/>
              </a:lnSpc>
              <a:spcBef>
                <a:spcPts val="80"/>
              </a:spcBef>
            </a:pPr>
            <a:r>
              <a:rPr lang="ru-RU" b="1" dirty="0">
                <a:solidFill>
                  <a:srgbClr val="730E00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ЧУВАШСКОЙ РЕСПУБЛИКИ ПО КОНКУРЕНТНОЙ ПОЛИТИКЕ </a:t>
            </a:r>
            <a:r>
              <a:rPr lang="ru-RU" b="1" dirty="0" smtClean="0">
                <a:solidFill>
                  <a:srgbClr val="730E00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</a:t>
            </a:r>
            <a:r>
              <a:rPr lang="ru-RU" b="1" dirty="0">
                <a:solidFill>
                  <a:srgbClr val="730E00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ТАРИФАМ </a:t>
            </a:r>
          </a:p>
          <a:p>
            <a:pPr marL="12683" marR="5076" indent="183927" algn="ctr" defTabSz="913299">
              <a:lnSpc>
                <a:spcPct val="101899"/>
              </a:lnSpc>
              <a:spcBef>
                <a:spcPts val="80"/>
              </a:spcBef>
            </a:pPr>
            <a:endParaRPr lang="ru-RU" sz="1000" b="1" spc="15" dirty="0">
              <a:solidFill>
                <a:srgbClr val="808DA9">
                  <a:lumMod val="20000"/>
                  <a:lumOff val="80000"/>
                </a:srgbClr>
              </a:solidFill>
              <a:latin typeface="Arial Black" panose="020B0A04020102020204" pitchFamily="34" charset="0"/>
              <a:cs typeface="Tahoma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628540" y="4241800"/>
            <a:ext cx="9402050" cy="181367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vert="horz" wrap="square" lIns="0" tIns="22201" rIns="0" bIns="0" rtlCol="0">
            <a:spAutoFit/>
          </a:bodyPr>
          <a:lstStyle/>
          <a:p>
            <a:pPr marL="12683" marR="5076" algn="ctr" defTabSz="913299">
              <a:lnSpc>
                <a:spcPct val="97300"/>
              </a:lnSpc>
              <a:spcBef>
                <a:spcPts val="175"/>
              </a:spcBef>
            </a:pPr>
            <a:r>
              <a:rPr lang="ru-RU" sz="4000" b="1" dirty="0" smtClean="0">
                <a:solidFill>
                  <a:srgbClr val="730E00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ОСОБЕННОСТИ ЦЕНООБРАЗОВАНИЯ В СФЕРЕ ТЕПЛОСНАБЖЕНИЯ НА 2024 ГОД</a:t>
            </a:r>
            <a:endParaRPr sz="4000" b="1" dirty="0">
              <a:solidFill>
                <a:srgbClr val="730E00">
                  <a:lumMod val="50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" y="206375"/>
            <a:ext cx="839948" cy="847344"/>
          </a:xfrm>
          <a:prstGeom prst="rect">
            <a:avLst/>
          </a:prstGeom>
        </p:spPr>
      </p:pic>
      <p:pic>
        <p:nvPicPr>
          <p:cNvPr id="10" name="Рисунок 9" descr="https://sun9-44.userapi.com/ohqfFA-wuRVMUsHv3cM-uLXh0KERVvgqG4LuHQ/38UdtcdpfV8.jpg"/>
          <p:cNvPicPr/>
          <p:nvPr/>
        </p:nvPicPr>
        <p:blipFill>
          <a:blip r:embed="rId3" r:link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03" b="97404" l="4800" r="91700">
                        <a14:foregroundMark x1="21100" y1="51051" x2="21100" y2="51051"/>
                        <a14:foregroundMark x1="31000" y1="33622" x2="31000" y2="33622"/>
                        <a14:foregroundMark x1="34600" y1="31026" x2="34600" y2="31026"/>
                        <a14:foregroundMark x1="35400" y1="38937" x2="35400" y2="38937"/>
                        <a14:foregroundMark x1="28800" y1="27318" x2="28800" y2="27318"/>
                        <a14:foregroundMark x1="51700" y1="34487" x2="51700" y2="34487"/>
                        <a14:foregroundMark x1="58800" y1="38937" x2="58800" y2="38937"/>
                        <a14:foregroundMark x1="48900" y1="42274" x2="48900" y2="42274"/>
                        <a14:foregroundMark x1="43100" y1="33251" x2="43100" y2="33251"/>
                        <a14:foregroundMark x1="47100" y1="26329" x2="47100" y2="26329"/>
                        <a14:foregroundMark x1="54800" y1="43634" x2="54800" y2="43634"/>
                        <a14:foregroundMark x1="59400" y1="45117" x2="59400" y2="45117"/>
                        <a14:foregroundMark x1="50700" y1="46972" x2="45500" y2="46972"/>
                        <a14:foregroundMark x1="32800" y1="69839" x2="32600" y2="63906"/>
                        <a14:foregroundMark x1="32600" y1="51669" x2="32600" y2="46106"/>
                        <a14:foregroundMark x1="9400" y1="15080" x2="13400" y2="16316"/>
                        <a14:foregroundMark x1="16300" y1="14833" x2="18100" y2="21014"/>
                        <a14:foregroundMark x1="32400" y1="29543" x2="33800" y2="37330"/>
                        <a14:foregroundMark x1="18300" y1="46724" x2="23100" y2="46972"/>
                        <a14:foregroundMark x1="47300" y1="32633" x2="54400" y2="389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300" y="206374"/>
            <a:ext cx="4724400" cy="3044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734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5501428" y="3239692"/>
            <a:ext cx="4798272" cy="533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r>
              <a:rPr lang="ru-RU" sz="16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 на оплату работ производственного характера, выполняемых по договорам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501428" y="2553892"/>
            <a:ext cx="4798272" cy="533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r>
              <a:rPr lang="ru-RU" sz="16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 на оплату труда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484706" y="1879600"/>
            <a:ext cx="4798272" cy="533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r>
              <a:rPr lang="ru-RU" sz="16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 на ремонт основных средств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501428" y="1193800"/>
            <a:ext cx="4798272" cy="533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 на приобретение сырья и материалов</a:t>
            </a: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45367102"/>
              </p:ext>
            </p:extLst>
          </p:nvPr>
        </p:nvGraphicFramePr>
        <p:xfrm>
          <a:off x="927100" y="1193800"/>
          <a:ext cx="9129186" cy="56606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Номер слайда 8"/>
          <p:cNvSpPr txBox="1">
            <a:spLocks/>
          </p:cNvSpPr>
          <p:nvPr/>
        </p:nvSpPr>
        <p:spPr>
          <a:xfrm>
            <a:off x="9610728" y="6985000"/>
            <a:ext cx="891117" cy="40299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r" defTabSz="913741" rtl="0" eaLnBrk="1" latinLnBrk="0" hangingPunct="1">
              <a:defRPr sz="27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6870" algn="l" defTabSz="91374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741" algn="l" defTabSz="91374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606" algn="l" defTabSz="91374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475" algn="l" defTabSz="91374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343" algn="l" defTabSz="91374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213" algn="l" defTabSz="91374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078" algn="l" defTabSz="91374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4949" algn="l" defTabSz="91374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6F15528-21DE-4FAA-801E-634DDDAF4B2B}" type="slidenum">
              <a:rPr lang="ru-RU" smtClean="0">
                <a:solidFill>
                  <a:srgbClr val="730E00">
                    <a:lumMod val="50000"/>
                  </a:srgbClr>
                </a:solidFill>
                <a:latin typeface="Impact"/>
              </a:rPr>
              <a:pPr algn="ctr"/>
              <a:t>10</a:t>
            </a:fld>
            <a:endParaRPr lang="ru-RU" dirty="0">
              <a:solidFill>
                <a:srgbClr val="730E00">
                  <a:lumMod val="50000"/>
                </a:srgbClr>
              </a:solidFill>
              <a:latin typeface="Impac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9503" y="485495"/>
            <a:ext cx="8780351" cy="523196"/>
          </a:xfrm>
          <a:prstGeom prst="rect">
            <a:avLst/>
          </a:prstGeom>
          <a:ln>
            <a:noFill/>
          </a:ln>
          <a:effectLst/>
        </p:spPr>
        <p:txBody>
          <a:bodyPr wrap="square" lIns="91418" tIns="45708" rIns="91418" bIns="45708">
            <a:spAutoFit/>
          </a:bodyPr>
          <a:lstStyle/>
          <a:p>
            <a:pPr algn="ctr" defTabSz="91417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>
                <a:solidFill>
                  <a:srgbClr val="730E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Базовый уровень операционных расходов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186" b="98969" l="4688" r="97917">
                        <a14:foregroundMark x1="46354" y1="77320" x2="66667" y2="75258"/>
                        <a14:foregroundMark x1="84896" y1="37113" x2="91667" y2="29897"/>
                        <a14:foregroundMark x1="90625" y1="24227" x2="81771" y2="21134"/>
                        <a14:foregroundMark x1="75000" y1="21134" x2="70313" y2="13918"/>
                        <a14:foregroundMark x1="15104" y1="30928" x2="12500" y2="37113"/>
                        <a14:foregroundMark x1="11979" y1="38144" x2="9896" y2="50515"/>
                        <a14:foregroundMark x1="13542" y1="65979" x2="16146" y2="71649"/>
                        <a14:foregroundMark x1="26563" y1="18557" x2="37500" y2="12887"/>
                        <a14:foregroundMark x1="41146" y1="12887" x2="49479" y2="12887"/>
                        <a14:backgroundMark x1="95313" y1="24227" x2="94792" y2="82474"/>
                        <a14:backgroundMark x1="19271" y1="92268" x2="19271" y2="92268"/>
                        <a14:backgroundMark x1="19792" y1="87629" x2="19792" y2="876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3" y="3239692"/>
            <a:ext cx="3962400" cy="3817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5501428" y="3925492"/>
            <a:ext cx="4798272" cy="69730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r>
              <a:rPr lang="ru-RU" sz="16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 на оплату иных работ, выполняемых по договорам (общехозяйственного назначения)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501428" y="4775200"/>
            <a:ext cx="4798272" cy="533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r>
              <a:rPr lang="ru-RU" sz="16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 на служебные командировки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501428" y="5461000"/>
            <a:ext cx="4798272" cy="533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r>
              <a:rPr lang="ru-RU" sz="16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 на обучение персонала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501428" y="6188075"/>
            <a:ext cx="4798272" cy="533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r>
              <a:rPr lang="ru-RU" sz="16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другие расходы, не относящиеся к неподконтрольным расходам</a:t>
            </a:r>
          </a:p>
        </p:txBody>
      </p:sp>
    </p:spTree>
    <p:extLst>
      <p:ext uri="{BB962C8B-B14F-4D97-AF65-F5344CB8AC3E}">
        <p14:creationId xmlns:p14="http://schemas.microsoft.com/office/powerpoint/2010/main" val="331011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8"/>
          <p:cNvSpPr txBox="1">
            <a:spLocks/>
          </p:cNvSpPr>
          <p:nvPr/>
        </p:nvSpPr>
        <p:spPr>
          <a:xfrm>
            <a:off x="9626630" y="7102710"/>
            <a:ext cx="891117" cy="40299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r" defTabSz="913741" rtl="0" eaLnBrk="1" latinLnBrk="0" hangingPunct="1">
              <a:defRPr sz="27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6870" algn="l" defTabSz="91374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741" algn="l" defTabSz="91374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606" algn="l" defTabSz="91374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475" algn="l" defTabSz="91374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343" algn="l" defTabSz="91374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213" algn="l" defTabSz="91374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078" algn="l" defTabSz="91374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4949" algn="l" defTabSz="91374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6F15528-21DE-4FAA-801E-634DDDAF4B2B}" type="slidenum">
              <a:rPr lang="ru-RU" smtClean="0">
                <a:solidFill>
                  <a:srgbClr val="730E00">
                    <a:lumMod val="50000"/>
                  </a:srgbClr>
                </a:solidFill>
                <a:latin typeface="Impact"/>
              </a:rPr>
              <a:pPr algn="ctr"/>
              <a:t>11</a:t>
            </a:fld>
            <a:endParaRPr lang="ru-RU" dirty="0">
              <a:solidFill>
                <a:srgbClr val="730E00">
                  <a:lumMod val="50000"/>
                </a:srgbClr>
              </a:solidFill>
              <a:latin typeface="Impac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81628" y="279400"/>
            <a:ext cx="47301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17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 smtClean="0">
                <a:solidFill>
                  <a:srgbClr val="730E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Расходы на оплату труда</a:t>
            </a:r>
            <a:endParaRPr lang="ru-RU" sz="2800" b="1" dirty="0">
              <a:solidFill>
                <a:srgbClr val="730E00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98500" y="965200"/>
            <a:ext cx="4384677" cy="1066800"/>
          </a:xfrm>
          <a:prstGeom prst="roundRect">
            <a:avLst/>
          </a:prstGeom>
          <a:gradFill rotWithShape="1">
            <a:gsLst>
              <a:gs pos="0">
                <a:srgbClr val="730E00">
                  <a:tint val="83000"/>
                  <a:shade val="100000"/>
                  <a:alpha val="100000"/>
                  <a:hueMod val="100000"/>
                  <a:satMod val="220000"/>
                  <a:lumMod val="90000"/>
                </a:srgbClr>
              </a:gs>
              <a:gs pos="76000">
                <a:srgbClr val="730E00">
                  <a:shade val="100000"/>
                </a:srgbClr>
              </a:gs>
              <a:gs pos="100000">
                <a:srgbClr val="730E00">
                  <a:shade val="93000"/>
                  <a:alpha val="100000"/>
                  <a:satMod val="100000"/>
                  <a:lumMod val="93000"/>
                </a:srgbClr>
              </a:gs>
            </a:gsLst>
            <a:path path="circle">
              <a:fillToRect l="15000" t="15000" r="100000" b="100000"/>
            </a:path>
          </a:gradFill>
          <a:ln w="15875" cap="flat" cmpd="sng" algn="ctr">
            <a:solidFill>
              <a:srgbClr val="730E00"/>
            </a:solidFill>
            <a:prstDash val="solid"/>
          </a:ln>
          <a:effectLst>
            <a:outerShdw blurRad="38100" dist="381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Принцип расчета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067551" y="965200"/>
            <a:ext cx="4400553" cy="1066800"/>
          </a:xfrm>
          <a:prstGeom prst="roundRect">
            <a:avLst/>
          </a:prstGeom>
          <a:gradFill rotWithShape="1">
            <a:gsLst>
              <a:gs pos="0">
                <a:srgbClr val="730E00">
                  <a:tint val="83000"/>
                  <a:shade val="100000"/>
                  <a:alpha val="100000"/>
                  <a:hueMod val="100000"/>
                  <a:satMod val="220000"/>
                  <a:lumMod val="90000"/>
                </a:srgbClr>
              </a:gs>
              <a:gs pos="76000">
                <a:srgbClr val="730E00">
                  <a:shade val="100000"/>
                </a:srgbClr>
              </a:gs>
              <a:gs pos="100000">
                <a:srgbClr val="730E00">
                  <a:shade val="93000"/>
                  <a:alpha val="100000"/>
                  <a:satMod val="100000"/>
                  <a:lumMod val="93000"/>
                </a:srgbClr>
              </a:gs>
            </a:gsLst>
            <a:path path="circle">
              <a:fillToRect l="15000" t="15000" r="100000" b="100000"/>
            </a:path>
          </a:gradFill>
          <a:ln w="15875" cap="flat" cmpd="sng" algn="ctr">
            <a:solidFill>
              <a:srgbClr val="730E00"/>
            </a:solidFill>
            <a:prstDash val="solid"/>
          </a:ln>
          <a:effectLst>
            <a:outerShdw blurRad="38100" dist="381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Необходимые материалы, документы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98500" y="2438400"/>
            <a:ext cx="4384677" cy="426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5875" cap="flat" cmpd="sng" algn="ctr">
            <a:solidFill>
              <a:srgbClr val="730E00"/>
            </a:solidFill>
            <a:prstDash val="solid"/>
          </a:ln>
          <a:effectLst>
            <a:outerShdw blurRad="50800" dist="12700" dir="5280000" rotWithShape="0">
              <a:srgbClr val="000000">
                <a:alpha val="40000"/>
              </a:srgbClr>
            </a:outerShdw>
          </a:effectLst>
        </p:spPr>
        <p:txBody>
          <a:bodyPr rtlCol="0" anchor="ctr"/>
          <a:lstStyle/>
          <a:p>
            <a:pPr lvl="0" defTabSz="914400">
              <a:defRPr/>
            </a:pPr>
            <a:r>
              <a:rPr lang="ru-RU" sz="1600" kern="0" dirty="0">
                <a:latin typeface="Arial" panose="020B0604020202020204" pitchFamily="34" charset="0"/>
                <a:cs typeface="Arial" panose="020B0604020202020204" pitchFamily="34" charset="0"/>
              </a:rPr>
              <a:t>Расходы на оплату труда, включаемые в необходимую валовую выручку, определяются в соответствии с Методическими указаниями.</a:t>
            </a:r>
            <a:r>
              <a:rPr lang="ru-RU" sz="16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kern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Численность промышленного персонала для расчета фонда оплаты труда определяется с учетом рекомендаций по нормированию труда работников энергетического хозяйства,</a:t>
            </a:r>
            <a:r>
              <a:rPr lang="ru-RU" sz="1600" kern="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kern="0" dirty="0">
                <a:latin typeface="Arial" panose="020B0604020202020204" pitchFamily="34" charset="0"/>
                <a:cs typeface="Arial" panose="020B0604020202020204" pitchFamily="34" charset="0"/>
              </a:rPr>
              <a:t>а также в соответствии со штатным расписанием, отраслевым тарифным соглашением, коллективным договорам, положением о премировании, с учетом фактического объема фонда оплаты труда за последний расчетный период регулирования, а также с учетом расчетного норматива численности персонала.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067553" y="2438400"/>
            <a:ext cx="4400552" cy="42862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5875" cap="flat" cmpd="sng" algn="ctr">
            <a:solidFill>
              <a:srgbClr val="730E00"/>
            </a:solidFill>
            <a:prstDash val="solid"/>
          </a:ln>
          <a:effectLst>
            <a:outerShdw blurRad="50800" dist="12700" dir="5280000" rotWithShape="0">
              <a:srgbClr val="000000">
                <a:alpha val="40000"/>
              </a:srgbClr>
            </a:outerShdw>
          </a:effectLst>
        </p:spPr>
        <p:txBody>
          <a:bodyPr rtlCol="0" anchor="ctr"/>
          <a:lstStyle/>
          <a:p>
            <a:pPr marL="171450" lvl="0" indent="-171450" defTabSz="914400">
              <a:buFontTx/>
              <a:buChar char="-"/>
              <a:defRPr/>
            </a:pPr>
            <a:r>
              <a:rPr lang="ru-RU" sz="1600" kern="0" dirty="0">
                <a:latin typeface="Arial" panose="020B0604020202020204" pitchFamily="34" charset="0"/>
                <a:cs typeface="Arial" panose="020B0604020202020204" pitchFamily="34" charset="0"/>
              </a:rPr>
              <a:t>учетная политика организации на текущий период регулирования ;</a:t>
            </a:r>
          </a:p>
          <a:p>
            <a:pPr marL="171450" lvl="0" indent="-171450" defTabSz="914400">
              <a:buFontTx/>
              <a:buChar char="-"/>
              <a:defRPr/>
            </a:pPr>
            <a:r>
              <a:rPr lang="ru-RU" sz="1600" kern="0" dirty="0">
                <a:latin typeface="Arial" panose="020B0604020202020204" pitchFamily="34" charset="0"/>
                <a:cs typeface="Arial" panose="020B0604020202020204" pitchFamily="34" charset="0"/>
              </a:rPr>
              <a:t>отраслевое тарифное соглашение по организациям жилищно-коммунального хозяйства Чувашской Республики;</a:t>
            </a:r>
          </a:p>
          <a:p>
            <a:pPr marL="171450" lvl="0" indent="-171450" defTabSz="914400">
              <a:buFontTx/>
              <a:buChar char="-"/>
              <a:defRPr/>
            </a:pPr>
            <a:r>
              <a:rPr lang="ru-RU" sz="1600" kern="0" dirty="0">
                <a:latin typeface="Arial" panose="020B0604020202020204" pitchFamily="34" charset="0"/>
                <a:cs typeface="Arial" panose="020B0604020202020204" pitchFamily="34" charset="0"/>
              </a:rPr>
              <a:t>информация о фактической заработной плате в целом по муниципальному округу;</a:t>
            </a:r>
          </a:p>
          <a:p>
            <a:pPr marL="171450" lvl="0" indent="-171450" defTabSz="914400">
              <a:buFontTx/>
              <a:buChar char="-"/>
              <a:defRPr/>
            </a:pPr>
            <a:r>
              <a:rPr lang="ru-RU" sz="1600" kern="0" dirty="0">
                <a:latin typeface="Arial" panose="020B0604020202020204" pitchFamily="34" charset="0"/>
                <a:cs typeface="Arial" panose="020B0604020202020204" pitchFamily="34" charset="0"/>
              </a:rPr>
              <a:t>информация о фактической заработной плате по организации;</a:t>
            </a:r>
          </a:p>
          <a:p>
            <a:pPr marL="171450" lvl="0" indent="-171450" defTabSz="914400">
              <a:buFontTx/>
              <a:buChar char="-"/>
              <a:defRPr/>
            </a:pPr>
            <a:r>
              <a:rPr lang="ru-RU" sz="1600" kern="0" dirty="0">
                <a:latin typeface="Arial" panose="020B0604020202020204" pitchFamily="34" charset="0"/>
                <a:cs typeface="Arial" panose="020B0604020202020204" pitchFamily="34" charset="0"/>
              </a:rPr>
              <a:t>штатное расписание с указанием фактически занятых штатных единиц ППР, ремонтного персонала и АУП;</a:t>
            </a:r>
          </a:p>
          <a:p>
            <a:pPr marL="171450" lvl="0" indent="-171450" defTabSz="914400">
              <a:buFontTx/>
              <a:buChar char="-"/>
              <a:defRPr/>
            </a:pPr>
            <a:r>
              <a:rPr lang="ru-RU" sz="1600" kern="0" dirty="0">
                <a:latin typeface="Arial" panose="020B0604020202020204" pitchFamily="34" charset="0"/>
                <a:cs typeface="Arial" panose="020B0604020202020204" pitchFamily="34" charset="0"/>
              </a:rPr>
              <a:t>коллективный договор организации;</a:t>
            </a:r>
          </a:p>
          <a:p>
            <a:pPr marL="171450" lvl="0" indent="-171450" defTabSz="914400">
              <a:buFontTx/>
              <a:buChar char="-"/>
              <a:defRPr/>
            </a:pPr>
            <a:r>
              <a:rPr lang="ru-RU" sz="1600" kern="0" dirty="0">
                <a:latin typeface="Arial" panose="020B0604020202020204" pitchFamily="34" charset="0"/>
                <a:cs typeface="Arial" panose="020B0604020202020204" pitchFamily="34" charset="0"/>
              </a:rPr>
              <a:t>положение о премировании;</a:t>
            </a:r>
          </a:p>
          <a:p>
            <a:pPr lvl="0" defTabSz="914400">
              <a:defRPr/>
            </a:pPr>
            <a:r>
              <a:rPr lang="ru-RU" sz="1600" kern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 расчет нормативной численности персонала в зависимости от мощности котельных и протяженности сетей.</a:t>
            </a:r>
          </a:p>
          <a:p>
            <a:pPr marL="171450" lvl="0" indent="-171450" defTabSz="914400">
              <a:buFontTx/>
              <a:buChar char="-"/>
              <a:defRPr/>
            </a:pPr>
            <a:endParaRPr lang="ru-RU" sz="1200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 descr="https://avatars.mds.yandex.net/i?id=60dd593e1c0553bd38abbe16cf6319ad1c922dab-8254804-images-thumbs&amp;n=13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23125" y1="22813" x2="21875" y2="49688"/>
                        <a14:foregroundMark x1="17813" y1="20313" x2="18438" y2="43438"/>
                        <a14:foregroundMark x1="24063" y1="77813" x2="24375" y2="81250"/>
                        <a14:foregroundMark x1="54375" y1="24063" x2="56563" y2="25625"/>
                        <a14:foregroundMark x1="57500" y1="27187" x2="58438" y2="290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0" y="5748754"/>
            <a:ext cx="990600" cy="9758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056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8"/>
          <p:cNvSpPr txBox="1">
            <a:spLocks/>
          </p:cNvSpPr>
          <p:nvPr/>
        </p:nvSpPr>
        <p:spPr>
          <a:xfrm>
            <a:off x="9604435" y="6901215"/>
            <a:ext cx="891117" cy="40299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r" defTabSz="913741" rtl="0" eaLnBrk="1" latinLnBrk="0" hangingPunct="1">
              <a:defRPr sz="27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6870" algn="l" defTabSz="91374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741" algn="l" defTabSz="91374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606" algn="l" defTabSz="91374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475" algn="l" defTabSz="91374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343" algn="l" defTabSz="91374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213" algn="l" defTabSz="91374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078" algn="l" defTabSz="91374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4949" algn="l" defTabSz="91374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6F15528-21DE-4FAA-801E-634DDDAF4B2B}" type="slidenum">
              <a:rPr lang="ru-RU" smtClean="0">
                <a:solidFill>
                  <a:srgbClr val="730E00">
                    <a:lumMod val="50000"/>
                  </a:srgbClr>
                </a:solidFill>
                <a:latin typeface="Impact"/>
              </a:rPr>
              <a:pPr algn="ctr"/>
              <a:t>12</a:t>
            </a:fld>
            <a:endParaRPr lang="ru-RU" dirty="0">
              <a:solidFill>
                <a:srgbClr val="730E00">
                  <a:lumMod val="50000"/>
                </a:srgbClr>
              </a:solidFill>
              <a:latin typeface="Impac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32100" y="322590"/>
            <a:ext cx="47301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17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>
                <a:solidFill>
                  <a:srgbClr val="730E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Расходы на оплату труда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35001" y="965200"/>
            <a:ext cx="9601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09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Рекомендации к расчету фонда оплаты труда в целях единого подхода к формированию расходов</a:t>
            </a:r>
            <a:r>
              <a:rPr lang="ru-RU" sz="20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91087" y="332898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796925" y="2621101"/>
            <a:ext cx="9601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09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2000" kern="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05863" y="1848980"/>
            <a:ext cx="588623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 defTabSz="45709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b="1" kern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</a:t>
            </a:r>
            <a:endParaRPr lang="ru-RU" sz="4000" b="1" kern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093162" y="3014148"/>
            <a:ext cx="588623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 defTabSz="45709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b="1" kern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</a:t>
            </a:r>
            <a:endParaRPr lang="ru-RU" sz="4000" b="1" kern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118563" y="3815751"/>
            <a:ext cx="588623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 defTabSz="45709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b="1" kern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</a:t>
            </a:r>
            <a:endParaRPr lang="ru-RU" sz="4000" b="1" kern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978023" y="4893762"/>
            <a:ext cx="3733801" cy="1045810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Теплоснабжающие</a:t>
            </a:r>
            <a:r>
              <a:rPr kumimoji="0" lang="ru-RU" sz="1600" b="0" i="0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организации: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600" kern="0" baseline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Численность        от</a:t>
            </a:r>
            <a:r>
              <a:rPr lang="ru-RU" sz="1600" kern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kern="0" baseline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производительности котлов (мощности)</a:t>
            </a: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202072" y="4901199"/>
            <a:ext cx="3700750" cy="1045810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Теплосетевые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организации: Численность         от</a:t>
            </a:r>
            <a:r>
              <a:rPr kumimoji="0" lang="ru-RU" sz="1600" b="0" i="0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протяженности сетей (км.)</a:t>
            </a: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Стрелка вправо 34"/>
          <p:cNvSpPr/>
          <p:nvPr/>
        </p:nvSpPr>
        <p:spPr>
          <a:xfrm>
            <a:off x="3275530" y="5302019"/>
            <a:ext cx="415925" cy="70693"/>
          </a:xfrm>
          <a:prstGeom prst="rightArrow">
            <a:avLst/>
          </a:prstGeom>
          <a:solidFill>
            <a:srgbClr val="FF00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право 35"/>
          <p:cNvSpPr/>
          <p:nvPr/>
        </p:nvSpPr>
        <p:spPr>
          <a:xfrm>
            <a:off x="7514935" y="5292725"/>
            <a:ext cx="436822" cy="70693"/>
          </a:xfrm>
          <a:prstGeom prst="rightArrow">
            <a:avLst/>
          </a:prstGeom>
          <a:solidFill>
            <a:srgbClr val="FF00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978023" y="6244679"/>
            <a:ext cx="79247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kern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Нормативная численность рассчитывается в соответствии с Приказом </a:t>
            </a:r>
            <a:r>
              <a:rPr lang="ru-RU" sz="1600" kern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Г</a:t>
            </a:r>
            <a:r>
              <a:rPr lang="ru-RU" sz="1600" kern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осстроя РФ от 22 марта 1999 г. № 65 «Об утверждении рекомендаций по нормированию труда работников энергетического хозяйства» 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Стрелка вправо 20"/>
          <p:cNvSpPr/>
          <p:nvPr/>
        </p:nvSpPr>
        <p:spPr>
          <a:xfrm rot="5400000">
            <a:off x="3651518" y="4494737"/>
            <a:ext cx="443451" cy="292916"/>
          </a:xfrm>
          <a:prstGeom prst="rightArrow">
            <a:avLst/>
          </a:prstGeom>
          <a:gradFill rotWithShape="1">
            <a:gsLst>
              <a:gs pos="0">
                <a:srgbClr val="AC956E">
                  <a:tint val="83000"/>
                  <a:shade val="100000"/>
                  <a:alpha val="100000"/>
                  <a:hueMod val="100000"/>
                  <a:satMod val="220000"/>
                  <a:lumMod val="90000"/>
                </a:srgbClr>
              </a:gs>
              <a:gs pos="76000">
                <a:srgbClr val="AC956E">
                  <a:shade val="100000"/>
                </a:srgbClr>
              </a:gs>
              <a:gs pos="100000">
                <a:srgbClr val="AC956E">
                  <a:shade val="93000"/>
                  <a:alpha val="100000"/>
                  <a:satMod val="100000"/>
                  <a:lumMod val="93000"/>
                </a:srgbClr>
              </a:gs>
            </a:gsLst>
            <a:path path="circle">
              <a:fillToRect l="15000" t="15000" r="100000" b="100000"/>
            </a:path>
          </a:gradFill>
          <a:ln w="15875" cap="flat" cmpd="sng" algn="ctr">
            <a:solidFill>
              <a:srgbClr val="AC956E"/>
            </a:solidFill>
            <a:prstDash val="solid"/>
          </a:ln>
          <a:effectLst>
            <a:outerShdw blurRad="38100" dist="381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6" name="Стрелка вправо 25"/>
          <p:cNvSpPr/>
          <p:nvPr/>
        </p:nvSpPr>
        <p:spPr>
          <a:xfrm rot="5400000">
            <a:off x="7830722" y="4494738"/>
            <a:ext cx="443451" cy="292916"/>
          </a:xfrm>
          <a:prstGeom prst="rightArrow">
            <a:avLst/>
          </a:prstGeom>
          <a:gradFill rotWithShape="1">
            <a:gsLst>
              <a:gs pos="0">
                <a:srgbClr val="AC956E">
                  <a:tint val="83000"/>
                  <a:shade val="100000"/>
                  <a:alpha val="100000"/>
                  <a:hueMod val="100000"/>
                  <a:satMod val="220000"/>
                  <a:lumMod val="90000"/>
                </a:srgbClr>
              </a:gs>
              <a:gs pos="76000">
                <a:srgbClr val="AC956E">
                  <a:shade val="100000"/>
                </a:srgbClr>
              </a:gs>
              <a:gs pos="100000">
                <a:srgbClr val="AC956E">
                  <a:shade val="93000"/>
                  <a:alpha val="100000"/>
                  <a:satMod val="100000"/>
                  <a:lumMod val="93000"/>
                </a:srgbClr>
              </a:gs>
            </a:gsLst>
            <a:path path="circle">
              <a:fillToRect l="15000" t="15000" r="100000" b="100000"/>
            </a:path>
          </a:gradFill>
          <a:ln w="15875" cap="flat" cmpd="sng" algn="ctr">
            <a:solidFill>
              <a:srgbClr val="AC956E"/>
            </a:solidFill>
            <a:prstDash val="solid"/>
          </a:ln>
          <a:effectLst>
            <a:outerShdw blurRad="38100" dist="381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978022" y="1729123"/>
            <a:ext cx="7899400" cy="9475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5875" cap="flat" cmpd="sng" algn="ctr">
            <a:solidFill>
              <a:srgbClr val="730E00"/>
            </a:solidFill>
            <a:prstDash val="solid"/>
          </a:ln>
          <a:effectLst>
            <a:outerShdw blurRad="50800" dist="12700" dir="5280000" rotWithShape="0">
              <a:srgbClr val="000000">
                <a:alpha val="40000"/>
              </a:srgbClr>
            </a:outerShdw>
          </a:effectLst>
        </p:spPr>
        <p:txBody>
          <a:bodyPr rtlCol="0" anchor="ctr"/>
          <a:lstStyle/>
          <a:p>
            <a:pPr lvl="0" defTabSz="914400">
              <a:defRPr/>
            </a:pPr>
            <a:r>
              <a:rPr lang="ru-RU" sz="1600" kern="0" dirty="0">
                <a:latin typeface="Arial" panose="020B0604020202020204" pitchFamily="34" charset="0"/>
                <a:cs typeface="Arial" panose="020B0604020202020204" pitchFamily="34" charset="0"/>
              </a:rPr>
              <a:t>При расчете среднемесячной заработной платы по предприятию применять отраслевое тарифное соглашение по организациям жилищно-коммунального хозяйства Чувашской </a:t>
            </a:r>
            <a:r>
              <a:rPr lang="ru-RU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Республики</a:t>
            </a:r>
            <a:endParaRPr lang="ru-RU" sz="16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990721" y="2832137"/>
            <a:ext cx="7899400" cy="107341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5875" cap="flat" cmpd="sng" algn="ctr">
            <a:solidFill>
              <a:srgbClr val="730E00"/>
            </a:solidFill>
            <a:prstDash val="solid"/>
          </a:ln>
          <a:effectLst>
            <a:outerShdw blurRad="50800" dist="12700" dir="5280000" rotWithShape="0">
              <a:srgbClr val="000000">
                <a:alpha val="40000"/>
              </a:srgbClr>
            </a:outerShdw>
          </a:effectLst>
        </p:spPr>
        <p:txBody>
          <a:bodyPr rtlCol="0" anchor="ctr"/>
          <a:lstStyle/>
          <a:p>
            <a:pPr lvl="0" defTabSz="914400">
              <a:defRPr/>
            </a:pPr>
            <a:r>
              <a:rPr lang="ru-RU" sz="1600" kern="0" dirty="0">
                <a:latin typeface="Arial" panose="020B0604020202020204" pitchFamily="34" charset="0"/>
                <a:cs typeface="Arial" panose="020B0604020202020204" pitchFamily="34" charset="0"/>
              </a:rPr>
              <a:t>Дополнительные выплаты и надбавки (в </a:t>
            </a:r>
            <a:r>
              <a:rPr lang="ru-RU" sz="1600" kern="0" dirty="0" err="1">
                <a:latin typeface="Arial" panose="020B0604020202020204" pitchFamily="34" charset="0"/>
                <a:cs typeface="Arial" panose="020B0604020202020204" pitchFamily="34" charset="0"/>
              </a:rPr>
              <a:t>т.ч</a:t>
            </a:r>
            <a:r>
              <a:rPr lang="ru-RU" sz="1600" kern="0" dirty="0">
                <a:latin typeface="Arial" panose="020B0604020202020204" pitchFamily="34" charset="0"/>
                <a:cs typeface="Arial" panose="020B0604020202020204" pitchFamily="34" charset="0"/>
              </a:rPr>
              <a:t>., за работу в условиях, отклоняющихся от нормы, системы доплат стимулирующего характера и системы премирования) устанавливаются согласно соглашений, локальных нормативных актов и коллективных </a:t>
            </a:r>
            <a:r>
              <a:rPr lang="ru-RU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договоров </a:t>
            </a:r>
            <a:endParaRPr lang="ru-RU" sz="16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978022" y="3977541"/>
            <a:ext cx="7899400" cy="38430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5875" cap="flat" cmpd="sng" algn="ctr">
            <a:solidFill>
              <a:srgbClr val="730E00"/>
            </a:solidFill>
            <a:prstDash val="solid"/>
          </a:ln>
          <a:effectLst>
            <a:outerShdw blurRad="50800" dist="12700" dir="5280000" rotWithShape="0">
              <a:srgbClr val="000000">
                <a:alpha val="40000"/>
              </a:srgbClr>
            </a:outerShdw>
          </a:effectLst>
        </p:spPr>
        <p:txBody>
          <a:bodyPr rtlCol="0" anchor="ctr"/>
          <a:lstStyle/>
          <a:p>
            <a:pPr lvl="0" defTabSz="914400">
              <a:defRPr/>
            </a:pPr>
            <a:r>
              <a:rPr lang="ru-RU" sz="1600" kern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персонала – с учетом расчетной нормативной численности: </a:t>
            </a:r>
          </a:p>
        </p:txBody>
      </p:sp>
      <p:pic>
        <p:nvPicPr>
          <p:cNvPr id="25" name="Рисунок 24" descr="https://avatars.mds.yandex.net/i?id=60dd593e1c0553bd38abbe16cf6319ad1c922dab-8254804-images-thumbs&amp;n=13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23125" y1="22813" x2="21875" y2="49688"/>
                        <a14:foregroundMark x1="17813" y1="20313" x2="18438" y2="43438"/>
                        <a14:foregroundMark x1="24063" y1="77813" x2="24375" y2="81250"/>
                        <a14:foregroundMark x1="54375" y1="24063" x2="56563" y2="25625"/>
                        <a14:foregroundMark x1="57500" y1="27187" x2="58438" y2="290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485" y="6122404"/>
            <a:ext cx="990600" cy="9758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699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https://nmosk-tv.ru/wp-content/uploads/2019/11/76fd35bd656c8ed5b9d23373e5dc4c5f.jpg"/>
          <p:cNvSpPr>
            <a:spLocks noChangeAspect="1" noChangeArrowheads="1"/>
          </p:cNvSpPr>
          <p:nvPr/>
        </p:nvSpPr>
        <p:spPr bwMode="auto">
          <a:xfrm>
            <a:off x="155579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46" tIns="45675" rIns="91346" bIns="45675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" name="AutoShape 6" descr="https://nmosk-tv.ru/wp-content/uploads/2019/11/76fd35bd656c8ed5b9d23373e5dc4c5f.jpg"/>
          <p:cNvSpPr>
            <a:spLocks noChangeAspect="1" noChangeArrowheads="1"/>
          </p:cNvSpPr>
          <p:nvPr/>
        </p:nvSpPr>
        <p:spPr bwMode="auto">
          <a:xfrm>
            <a:off x="307975" y="79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46" tIns="45675" rIns="91346" bIns="45675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" name="AutoShape 8" descr="https://nmosk-tv.ru/wp-content/uploads/2019/11/76fd35bd656c8ed5b9d23373e5dc4c5f.jpg"/>
          <p:cNvSpPr>
            <a:spLocks noChangeAspect="1" noChangeArrowheads="1"/>
          </p:cNvSpPr>
          <p:nvPr/>
        </p:nvSpPr>
        <p:spPr bwMode="auto">
          <a:xfrm>
            <a:off x="460376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46" tIns="45675" rIns="91346" bIns="45675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" name="AutoShape 10" descr="https://nmosk-tv.ru/wp-content/uploads/2019/11/76fd35bd656c8ed5b9d23373e5dc4c5f.jpg"/>
          <p:cNvSpPr>
            <a:spLocks noChangeAspect="1" noChangeArrowheads="1"/>
          </p:cNvSpPr>
          <p:nvPr/>
        </p:nvSpPr>
        <p:spPr bwMode="auto">
          <a:xfrm>
            <a:off x="609604" y="37276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46" tIns="45675" rIns="91346" bIns="45675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5" name="Номер слайда 8"/>
          <p:cNvSpPr txBox="1">
            <a:spLocks/>
          </p:cNvSpPr>
          <p:nvPr/>
        </p:nvSpPr>
        <p:spPr>
          <a:xfrm>
            <a:off x="9613902" y="6981827"/>
            <a:ext cx="891117" cy="40299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r" defTabSz="913741" rtl="0" eaLnBrk="1" latinLnBrk="0" hangingPunct="1">
              <a:defRPr sz="27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6870" algn="l" defTabSz="91374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741" algn="l" defTabSz="91374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606" algn="l" defTabSz="91374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475" algn="l" defTabSz="91374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343" algn="l" defTabSz="91374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213" algn="l" defTabSz="91374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078" algn="l" defTabSz="91374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4949" algn="l" defTabSz="91374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6F15528-21DE-4FAA-801E-634DDDAF4B2B}" type="slidenum">
              <a:rPr lang="ru-RU" smtClean="0">
                <a:solidFill>
                  <a:srgbClr val="730E00">
                    <a:lumMod val="50000"/>
                  </a:srgbClr>
                </a:solidFill>
                <a:latin typeface="Impact"/>
              </a:rPr>
              <a:pPr algn="ctr"/>
              <a:t>13</a:t>
            </a:fld>
            <a:endParaRPr lang="ru-RU" dirty="0">
              <a:solidFill>
                <a:srgbClr val="730E00">
                  <a:lumMod val="50000"/>
                </a:srgbClr>
              </a:solidFill>
              <a:latin typeface="Impac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01124" y="312740"/>
            <a:ext cx="36594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17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>
                <a:solidFill>
                  <a:srgbClr val="730E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Расходы на </a:t>
            </a:r>
            <a:r>
              <a:rPr lang="ru-RU" sz="2800" b="1" dirty="0" smtClean="0">
                <a:solidFill>
                  <a:srgbClr val="730E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ремонт</a:t>
            </a:r>
            <a:endParaRPr lang="ru-RU" sz="2800" b="1" dirty="0">
              <a:solidFill>
                <a:srgbClr val="730E00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73079" y="835960"/>
            <a:ext cx="3349621" cy="1066800"/>
          </a:xfrm>
          <a:prstGeom prst="roundRect">
            <a:avLst/>
          </a:prstGeom>
          <a:gradFill rotWithShape="1">
            <a:gsLst>
              <a:gs pos="0">
                <a:srgbClr val="730E00">
                  <a:tint val="83000"/>
                  <a:shade val="100000"/>
                  <a:alpha val="100000"/>
                  <a:hueMod val="100000"/>
                  <a:satMod val="220000"/>
                  <a:lumMod val="90000"/>
                </a:srgbClr>
              </a:gs>
              <a:gs pos="76000">
                <a:srgbClr val="730E00">
                  <a:shade val="100000"/>
                </a:srgbClr>
              </a:gs>
              <a:gs pos="100000">
                <a:srgbClr val="730E00">
                  <a:shade val="93000"/>
                  <a:alpha val="100000"/>
                  <a:satMod val="100000"/>
                  <a:lumMod val="93000"/>
                </a:srgbClr>
              </a:gs>
            </a:gsLst>
            <a:path path="circle">
              <a:fillToRect l="15000" t="15000" r="100000" b="100000"/>
            </a:path>
          </a:gradFill>
          <a:ln w="15875" cap="flat" cmpd="sng" algn="ctr">
            <a:solidFill>
              <a:srgbClr val="730E00"/>
            </a:solidFill>
            <a:prstDash val="solid"/>
          </a:ln>
          <a:effectLst>
            <a:outerShdw blurRad="38100" dist="381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Принцип расчета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975100" y="867710"/>
            <a:ext cx="6355825" cy="1035050"/>
          </a:xfrm>
          <a:prstGeom prst="roundRect">
            <a:avLst/>
          </a:prstGeom>
          <a:gradFill rotWithShape="1">
            <a:gsLst>
              <a:gs pos="0">
                <a:srgbClr val="730E00">
                  <a:tint val="83000"/>
                  <a:shade val="100000"/>
                  <a:alpha val="100000"/>
                  <a:hueMod val="100000"/>
                  <a:satMod val="220000"/>
                  <a:lumMod val="90000"/>
                </a:srgbClr>
              </a:gs>
              <a:gs pos="76000">
                <a:srgbClr val="730E00">
                  <a:shade val="100000"/>
                </a:srgbClr>
              </a:gs>
              <a:gs pos="100000">
                <a:srgbClr val="730E00">
                  <a:shade val="93000"/>
                  <a:alpha val="100000"/>
                  <a:satMod val="100000"/>
                  <a:lumMod val="93000"/>
                </a:srgbClr>
              </a:gs>
            </a:gsLst>
            <a:path path="circle">
              <a:fillToRect l="15000" t="15000" r="100000" b="100000"/>
            </a:path>
          </a:gradFill>
          <a:ln w="15875" cap="flat" cmpd="sng" algn="ctr">
            <a:solidFill>
              <a:srgbClr val="730E00"/>
            </a:solidFill>
            <a:prstDash val="solid"/>
          </a:ln>
          <a:effectLst>
            <a:outerShdw blurRad="38100" dist="381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Необходимые материалы, документы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73079" y="2032001"/>
            <a:ext cx="3349621" cy="247491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5875" cap="flat" cmpd="sng" algn="ctr">
            <a:solidFill>
              <a:srgbClr val="730E00"/>
            </a:solidFill>
            <a:prstDash val="solid"/>
          </a:ln>
          <a:effectLst>
            <a:outerShdw blurRad="50800" dist="12700" dir="5280000" rotWithShape="0">
              <a:srgbClr val="000000">
                <a:alpha val="40000"/>
              </a:srgbClr>
            </a:outerShdw>
          </a:effectLst>
        </p:spPr>
        <p:txBody>
          <a:bodyPr rtlCol="0" anchor="ctr"/>
          <a:lstStyle/>
          <a:p>
            <a:pPr lvl="0" defTabSz="914400">
              <a:defRPr/>
            </a:pPr>
            <a:r>
              <a:rPr lang="ru-RU" sz="1400" kern="0" dirty="0">
                <a:latin typeface="Arial" panose="020B0604020202020204" pitchFamily="34" charset="0"/>
                <a:cs typeface="Arial" panose="020B0604020202020204" pitchFamily="34" charset="0"/>
              </a:rPr>
              <a:t>При определении расходов регулируемой организации на проведение ремонтных работ используются расчетные цены и обоснованные мероприятия по проведению ремонтных работ на производственных объектах, принадлежащих ей на праве собственности или на ином законном основании в соответствии с методическими указаниями.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60379" y="4906963"/>
            <a:ext cx="3362321" cy="19256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5875" cap="flat" cmpd="sng" algn="ctr">
            <a:solidFill>
              <a:srgbClr val="730E00"/>
            </a:solidFill>
            <a:prstDash val="solid"/>
          </a:ln>
          <a:effectLst>
            <a:outerShdw blurRad="50800" dist="12700" dir="5280000" rotWithShape="0">
              <a:srgbClr val="000000">
                <a:alpha val="40000"/>
              </a:srgbClr>
            </a:outerShdw>
          </a:effectLst>
        </p:spPr>
        <p:txBody>
          <a:bodyPr rtlCol="0" anchor="ctr"/>
          <a:lstStyle/>
          <a:p>
            <a:pPr lvl="0" defTabSz="914400"/>
            <a:r>
              <a:rPr lang="ru-RU" sz="1400" kern="0" dirty="0">
                <a:latin typeface="Arial" panose="020B0604020202020204" pitchFamily="34" charset="0"/>
                <a:cs typeface="Arial" panose="020B0604020202020204" pitchFamily="34" charset="0"/>
              </a:rPr>
              <a:t>Затраты на содержание, ремонт и эксплуатацию бесхозяйных тепловых сетей учитываются регулируемой организацией отдельно от расходов, связанных с содержанием, ремонтом и эксплуатацией тепловых сетей, которым регулируемая организация владеет на праве собственности или на ином законном основании. 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982611" y="2032002"/>
            <a:ext cx="6355825" cy="49498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5875" cap="flat" cmpd="sng" algn="ctr">
            <a:solidFill>
              <a:srgbClr val="730E00"/>
            </a:solidFill>
            <a:prstDash val="solid"/>
          </a:ln>
          <a:effectLst>
            <a:outerShdw blurRad="50800" dist="12700" dir="5280000" rotWithShape="0">
              <a:srgbClr val="000000">
                <a:alpha val="40000"/>
              </a:srgbClr>
            </a:outerShdw>
          </a:effectLst>
        </p:spPr>
        <p:txBody>
          <a:bodyPr rtlCol="0" anchor="ctr"/>
          <a:lstStyle/>
          <a:p>
            <a:pPr marL="171450" lvl="0" indent="-171450" defTabSz="914400">
              <a:buFontTx/>
              <a:buChar char="-"/>
              <a:defRPr/>
            </a:pPr>
            <a:r>
              <a:rPr lang="ru-RU" sz="1400" kern="0" dirty="0">
                <a:latin typeface="Arial" panose="020B0604020202020204" pitchFamily="34" charset="0"/>
                <a:cs typeface="Arial" panose="020B0604020202020204" pitchFamily="34" charset="0"/>
              </a:rPr>
              <a:t>согласованный органами местного самоуправления уточненный (актуализированный) план ремонтных работ и план освоения амортизации (в случае, если амортизация не является источником финансирования инвестиционной программы) за счет регулируемых тарифов;</a:t>
            </a:r>
          </a:p>
          <a:p>
            <a:pPr marL="171450" lvl="0" indent="-171450" defTabSz="914400">
              <a:buFontTx/>
              <a:buChar char="-"/>
              <a:defRPr/>
            </a:pPr>
            <a:r>
              <a:rPr lang="ru-RU" sz="1400" kern="0" dirty="0">
                <a:latin typeface="Arial" panose="020B0604020202020204" pitchFamily="34" charset="0"/>
                <a:cs typeface="Arial" panose="020B0604020202020204" pitchFamily="34" charset="0"/>
              </a:rPr>
              <a:t>графики капитального или текущего ремонтов на период регулирования, утвержденного руководителем организации с указанием объемов и стоимости работ;</a:t>
            </a:r>
          </a:p>
          <a:p>
            <a:pPr marL="171450" lvl="0" indent="-171450" defTabSz="914400">
              <a:buFontTx/>
              <a:buChar char="-"/>
              <a:defRPr/>
            </a:pPr>
            <a:r>
              <a:rPr lang="ru-RU" sz="1400" kern="0" dirty="0">
                <a:latin typeface="Arial" panose="020B0604020202020204" pitchFamily="34" charset="0"/>
                <a:cs typeface="Arial" panose="020B0604020202020204" pitchFamily="34" charset="0"/>
              </a:rPr>
              <a:t>утвержденная сметная документация на ремонтные работы на плановый период;</a:t>
            </a:r>
          </a:p>
          <a:p>
            <a:pPr marL="171450" lvl="0" indent="-171450" defTabSz="914400">
              <a:buFontTx/>
              <a:buChar char="-"/>
              <a:defRPr/>
            </a:pPr>
            <a:r>
              <a:rPr lang="ru-RU" sz="1400" kern="0" dirty="0">
                <a:latin typeface="Arial" panose="020B0604020202020204" pitchFamily="34" charset="0"/>
                <a:cs typeface="Arial" panose="020B0604020202020204" pitchFamily="34" charset="0"/>
              </a:rPr>
              <a:t>перечень материалов, если работы выполняются собственными силами;</a:t>
            </a:r>
          </a:p>
          <a:p>
            <a:pPr marL="171450" lvl="0" indent="-171450" defTabSz="914400">
              <a:buFontTx/>
              <a:buChar char="-"/>
              <a:defRPr/>
            </a:pPr>
            <a:r>
              <a:rPr lang="ru-RU" sz="1400" kern="0" dirty="0" err="1">
                <a:latin typeface="Arial" panose="020B0604020202020204" pitchFamily="34" charset="0"/>
                <a:cs typeface="Arial" panose="020B0604020202020204" pitchFamily="34" charset="0"/>
              </a:rPr>
              <a:t>оборотно</a:t>
            </a:r>
            <a:r>
              <a:rPr lang="ru-RU" sz="1400" kern="0" dirty="0">
                <a:latin typeface="Arial" panose="020B0604020202020204" pitchFamily="34" charset="0"/>
                <a:cs typeface="Arial" panose="020B0604020202020204" pitchFamily="34" charset="0"/>
              </a:rPr>
              <a:t>-сальдовая ведомость по счету 10 «Материалы», с указанием корреспондирующих затратных счетов;</a:t>
            </a:r>
          </a:p>
          <a:p>
            <a:pPr marL="171450" lvl="0" indent="-171450" defTabSz="914400">
              <a:buFontTx/>
              <a:buChar char="-"/>
              <a:defRPr/>
            </a:pPr>
            <a:r>
              <a:rPr lang="ru-RU" sz="1400" kern="0" dirty="0">
                <a:latin typeface="Arial" panose="020B0604020202020204" pitchFamily="34" charset="0"/>
                <a:cs typeface="Arial" panose="020B0604020202020204" pitchFamily="34" charset="0"/>
              </a:rPr>
              <a:t>дефектные ведомости на текущий год;</a:t>
            </a:r>
          </a:p>
          <a:p>
            <a:pPr marL="171450" lvl="0" indent="-171450" defTabSz="914400">
              <a:buFontTx/>
              <a:buChar char="-"/>
              <a:defRPr/>
            </a:pPr>
            <a:r>
              <a:rPr lang="ru-RU" sz="1400" kern="0" dirty="0">
                <a:latin typeface="Arial" panose="020B0604020202020204" pitchFamily="34" charset="0"/>
                <a:cs typeface="Arial" panose="020B0604020202020204" pitchFamily="34" charset="0"/>
              </a:rPr>
              <a:t>копии документов, подтверждающих проведение заявителем торгов (положение, извещение, документация о проведении торгов, протоколы, составляемые в ходе проведения торгов).</a:t>
            </a:r>
          </a:p>
          <a:p>
            <a:pPr lvl="0" defTabSz="914400">
              <a:defRPr/>
            </a:pPr>
            <a:r>
              <a:rPr lang="ru-RU" sz="1400" kern="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Дефектная </a:t>
            </a:r>
            <a:r>
              <a:rPr lang="ru-RU" sz="1400" kern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ведомость – акт визуального осмотра объекта, который подлежит ремонту, в нем фиксируются поломки, изъяны или всевозможный брак. Унифицированной формы нет, поэтому ее </a:t>
            </a:r>
          </a:p>
          <a:p>
            <a:pPr lvl="0" defTabSz="914400">
              <a:defRPr/>
            </a:pPr>
            <a:r>
              <a:rPr lang="ru-RU" sz="1400" kern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надо разработать самостоятельно и приложить к Учетной политике организации.</a:t>
            </a:r>
          </a:p>
        </p:txBody>
      </p:sp>
      <p:pic>
        <p:nvPicPr>
          <p:cNvPr id="20" name="Рисунок 19" descr="https://avatars.mds.yandex.net/i?id=60dd593e1c0553bd38abbe16cf6319ad1c922dab-8254804-images-thumbs&amp;n=13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23125" y1="22813" x2="21875" y2="49688"/>
                        <a14:foregroundMark x1="17813" y1="20313" x2="18438" y2="43438"/>
                        <a14:foregroundMark x1="24063" y1="77813" x2="24375" y2="81250"/>
                        <a14:foregroundMark x1="54375" y1="24063" x2="56563" y2="25625"/>
                        <a14:foregroundMark x1="57500" y1="27187" x2="58438" y2="290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3900" y="6070600"/>
            <a:ext cx="891117" cy="9758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528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5516456" y="2946400"/>
            <a:ext cx="4798272" cy="1219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плата </a:t>
            </a:r>
            <a:r>
              <a:rPr lang="ru-RU" sz="16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выбросы и сбросы загрязняющих веществ в окружающую среду и другие виды негативного воздействия на окружающую среду в пределах установленных нормативов и (или) лимитов</a:t>
            </a:r>
            <a:endParaRPr lang="ru-RU" sz="1600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516456" y="2409825"/>
            <a:ext cx="4798272" cy="381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аренда (лизинг)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516456" y="1879600"/>
            <a:ext cx="4798272" cy="381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отчисления на соц. нужды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516456" y="1346200"/>
            <a:ext cx="4798272" cy="381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амортизация</a:t>
            </a:r>
            <a:endParaRPr lang="ru-RU" sz="1600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55" b="100000" l="2902" r="99077">
                        <a14:foregroundMark x1="41161" y1="32759" x2="52111" y2="32228"/>
                        <a14:foregroundMark x1="15831" y1="30371" x2="27968" y2="29310"/>
                        <a14:foregroundMark x1="20053" y1="42838" x2="20712" y2="43899"/>
                        <a14:foregroundMark x1="85488" y1="43899" x2="87995" y2="48408"/>
                        <a14:foregroundMark x1="90501" y1="53979" x2="93931" y2="56366"/>
                        <a14:foregroundMark x1="37995" y1="74536" x2="45515" y2="74536"/>
                        <a14:foregroundMark x1="49472" y1="73740" x2="48021" y2="76393"/>
                        <a14:foregroundMark x1="36675" y1="73475" x2="36939" y2="76393"/>
                        <a14:foregroundMark x1="55145" y1="63793" x2="67678" y2="63528"/>
                        <a14:foregroundMark x1="11741" y1="64854" x2="11082" y2="72944"/>
                        <a14:foregroundMark x1="21372" y1="76923" x2="20185" y2="83820"/>
                        <a14:backgroundMark x1="53826" y1="3183" x2="70844" y2="3183"/>
                        <a14:backgroundMark x1="76385" y1="3448" x2="87995" y2="3714"/>
                        <a14:backgroundMark x1="98021" y1="14324" x2="99208" y2="20690"/>
                        <a14:backgroundMark x1="98285" y1="21751" x2="97625" y2="327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630498"/>
            <a:ext cx="4175207" cy="3581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 descr="https://nmosk-tv.ru/wp-content/uploads/2019/11/76fd35bd656c8ed5b9d23373e5dc4c5f.jpg"/>
          <p:cNvSpPr>
            <a:spLocks noChangeAspect="1" noChangeArrowheads="1"/>
          </p:cNvSpPr>
          <p:nvPr/>
        </p:nvSpPr>
        <p:spPr bwMode="auto">
          <a:xfrm>
            <a:off x="155579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46" tIns="45675" rIns="91346" bIns="45675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" name="AutoShape 6" descr="https://nmosk-tv.ru/wp-content/uploads/2019/11/76fd35bd656c8ed5b9d23373e5dc4c5f.jpg"/>
          <p:cNvSpPr>
            <a:spLocks noChangeAspect="1" noChangeArrowheads="1"/>
          </p:cNvSpPr>
          <p:nvPr/>
        </p:nvSpPr>
        <p:spPr bwMode="auto">
          <a:xfrm>
            <a:off x="307975" y="79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46" tIns="45675" rIns="91346" bIns="45675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" name="AutoShape 8" descr="https://nmosk-tv.ru/wp-content/uploads/2019/11/76fd35bd656c8ed5b9d23373e5dc4c5f.jpg"/>
          <p:cNvSpPr>
            <a:spLocks noChangeAspect="1" noChangeArrowheads="1"/>
          </p:cNvSpPr>
          <p:nvPr/>
        </p:nvSpPr>
        <p:spPr bwMode="auto">
          <a:xfrm>
            <a:off x="460376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46" tIns="45675" rIns="91346" bIns="45675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" name="AutoShape 10" descr="https://nmosk-tv.ru/wp-content/uploads/2019/11/76fd35bd656c8ed5b9d23373e5dc4c5f.jpg"/>
          <p:cNvSpPr>
            <a:spLocks noChangeAspect="1" noChangeArrowheads="1"/>
          </p:cNvSpPr>
          <p:nvPr/>
        </p:nvSpPr>
        <p:spPr bwMode="auto">
          <a:xfrm>
            <a:off x="612778" y="31274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46" tIns="45675" rIns="91346" bIns="45675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" name="AutoShape 12" descr="https://nmosk-tv.ru/wp-content/uploads/2019/11/76fd35bd656c8ed5b9d23373e5dc4c5f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46" tIns="45675" rIns="91346" bIns="45675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5" name="Номер слайда 8"/>
          <p:cNvSpPr txBox="1">
            <a:spLocks/>
          </p:cNvSpPr>
          <p:nvPr/>
        </p:nvSpPr>
        <p:spPr>
          <a:xfrm>
            <a:off x="9537701" y="6988178"/>
            <a:ext cx="891117" cy="40299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r" defTabSz="913741" rtl="0" eaLnBrk="1" latinLnBrk="0" hangingPunct="1">
              <a:defRPr sz="27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6870" algn="l" defTabSz="91374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741" algn="l" defTabSz="91374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606" algn="l" defTabSz="91374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475" algn="l" defTabSz="91374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343" algn="l" defTabSz="91374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213" algn="l" defTabSz="91374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078" algn="l" defTabSz="91374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4949" algn="l" defTabSz="91374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6F15528-21DE-4FAA-801E-634DDDAF4B2B}" type="slidenum">
              <a:rPr lang="ru-RU" smtClean="0">
                <a:solidFill>
                  <a:srgbClr val="730E00">
                    <a:lumMod val="50000"/>
                  </a:srgbClr>
                </a:solidFill>
                <a:latin typeface="Impact"/>
              </a:rPr>
              <a:pPr algn="ctr"/>
              <a:t>14</a:t>
            </a:fld>
            <a:endParaRPr lang="ru-RU" dirty="0">
              <a:solidFill>
                <a:srgbClr val="730E00">
                  <a:lumMod val="50000"/>
                </a:srgbClr>
              </a:solidFill>
              <a:latin typeface="Impact"/>
            </a:endParaRPr>
          </a:p>
        </p:txBody>
      </p:sp>
      <p:sp>
        <p:nvSpPr>
          <p:cNvPr id="2" name="AutoShape 6" descr="https://liquidsystems.ru/wp-content/uploads/2020/05/inzhiniring-v-smolenske.webp"/>
          <p:cNvSpPr>
            <a:spLocks noChangeAspect="1" noChangeArrowheads="1"/>
          </p:cNvSpPr>
          <p:nvPr/>
        </p:nvSpPr>
        <p:spPr bwMode="auto">
          <a:xfrm>
            <a:off x="917575" y="61754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8" tIns="45708" rIns="91418" bIns="45708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" name="AutoShape 8" descr="https://liquidsystems.ru/wp-content/uploads/2020/05/inzhiniring-v-smolenske.webp"/>
          <p:cNvSpPr>
            <a:spLocks noChangeAspect="1" noChangeArrowheads="1"/>
          </p:cNvSpPr>
          <p:nvPr/>
        </p:nvSpPr>
        <p:spPr bwMode="auto">
          <a:xfrm>
            <a:off x="1069977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8" tIns="45708" rIns="91418" bIns="45708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432731" y="523918"/>
            <a:ext cx="53480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17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 smtClean="0">
                <a:solidFill>
                  <a:srgbClr val="730E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Неподконтрольные расходы</a:t>
            </a:r>
            <a:endParaRPr lang="ru-RU" sz="2800" b="1" dirty="0">
              <a:solidFill>
                <a:srgbClr val="730E00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0" name="Схема 19"/>
          <p:cNvGraphicFramePr/>
          <p:nvPr>
            <p:extLst>
              <p:ext uri="{D42A27DB-BD31-4B8C-83A1-F6EECF244321}">
                <p14:modId xmlns:p14="http://schemas.microsoft.com/office/powerpoint/2010/main" val="1976576660"/>
              </p:ext>
            </p:extLst>
          </p:nvPr>
        </p:nvGraphicFramePr>
        <p:xfrm>
          <a:off x="850900" y="1270000"/>
          <a:ext cx="9577918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5516456" y="4318000"/>
            <a:ext cx="4798272" cy="3968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налоги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516456" y="4851400"/>
            <a:ext cx="4798272" cy="381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средства на страхование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516456" y="5397500"/>
            <a:ext cx="4798272" cy="381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внереализационные расходы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516456" y="5918200"/>
            <a:ext cx="4798272" cy="3937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прочие неподконтрольные расходы</a:t>
            </a:r>
          </a:p>
        </p:txBody>
      </p:sp>
    </p:spTree>
    <p:extLst>
      <p:ext uri="{BB962C8B-B14F-4D97-AF65-F5344CB8AC3E}">
        <p14:creationId xmlns:p14="http://schemas.microsoft.com/office/powerpoint/2010/main" val="205646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https://srisovki.one/wp-content/uploads/2021/09/1-4-730x668.gif"/>
          <p:cNvSpPr>
            <a:spLocks noChangeAspect="1" noChangeArrowheads="1"/>
          </p:cNvSpPr>
          <p:nvPr/>
        </p:nvSpPr>
        <p:spPr bwMode="auto">
          <a:xfrm>
            <a:off x="155579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22" tIns="45663" rIns="91322" bIns="45663" numCol="1" anchor="t" anchorCtr="0" compatLnSpc="1">
            <a:prstTxWarp prst="textNoShape">
              <a:avLst/>
            </a:prstTxWarp>
          </a:bodyPr>
          <a:lstStyle/>
          <a:p>
            <a:pPr defTabSz="913299"/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AutoShape 4" descr="https://srisovki.one/wp-content/uploads/2021/09/1-4-730x668.gif"/>
          <p:cNvSpPr>
            <a:spLocks noChangeAspect="1" noChangeArrowheads="1"/>
          </p:cNvSpPr>
          <p:nvPr/>
        </p:nvSpPr>
        <p:spPr bwMode="auto">
          <a:xfrm>
            <a:off x="307975" y="79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22" tIns="45663" rIns="91322" bIns="45663" numCol="1" anchor="t" anchorCtr="0" compatLnSpc="1">
            <a:prstTxWarp prst="textNoShape">
              <a:avLst/>
            </a:prstTxWarp>
          </a:bodyPr>
          <a:lstStyle/>
          <a:p>
            <a:pPr defTabSz="913299"/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AutoShape 6" descr="https://srisovki.one/wp-content/uploads/2021/09/1-4-730x668.gif"/>
          <p:cNvSpPr>
            <a:spLocks noChangeAspect="1" noChangeArrowheads="1"/>
          </p:cNvSpPr>
          <p:nvPr/>
        </p:nvSpPr>
        <p:spPr bwMode="auto">
          <a:xfrm>
            <a:off x="765175" y="15875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22" tIns="45663" rIns="91322" bIns="45663" numCol="1" anchor="t" anchorCtr="0" compatLnSpc="1">
            <a:prstTxWarp prst="textNoShape">
              <a:avLst/>
            </a:prstTxWarp>
          </a:bodyPr>
          <a:lstStyle/>
          <a:p>
            <a:pPr defTabSz="913299"/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омер слайда 8"/>
          <p:cNvSpPr txBox="1">
            <a:spLocks/>
          </p:cNvSpPr>
          <p:nvPr/>
        </p:nvSpPr>
        <p:spPr>
          <a:xfrm>
            <a:off x="9537701" y="6988178"/>
            <a:ext cx="891117" cy="40299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r" defTabSz="913741" rtl="0" eaLnBrk="1" latinLnBrk="0" hangingPunct="1">
              <a:defRPr sz="27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6870" algn="l" defTabSz="91374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741" algn="l" defTabSz="91374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606" algn="l" defTabSz="91374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475" algn="l" defTabSz="91374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343" algn="l" defTabSz="91374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213" algn="l" defTabSz="91374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078" algn="l" defTabSz="91374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4949" algn="l" defTabSz="91374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6F15528-21DE-4FAA-801E-634DDDAF4B2B}" type="slidenum">
              <a:rPr lang="ru-RU" smtClean="0">
                <a:solidFill>
                  <a:srgbClr val="730E00">
                    <a:lumMod val="50000"/>
                  </a:srgbClr>
                </a:solidFill>
                <a:latin typeface="Impact"/>
              </a:rPr>
              <a:pPr algn="ctr"/>
              <a:t>15</a:t>
            </a:fld>
            <a:endParaRPr lang="ru-RU" dirty="0">
              <a:solidFill>
                <a:srgbClr val="730E00">
                  <a:lumMod val="50000"/>
                </a:srgbClr>
              </a:solidFill>
              <a:latin typeface="Impac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039445" y="233691"/>
            <a:ext cx="25637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17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 smtClean="0">
                <a:solidFill>
                  <a:srgbClr val="730E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Амортизация</a:t>
            </a:r>
            <a:endParaRPr lang="ru-RU" sz="2800" b="1" dirty="0">
              <a:solidFill>
                <a:srgbClr val="730E00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22278" y="889000"/>
            <a:ext cx="4848225" cy="8382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Принцип расчета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499101" y="889000"/>
            <a:ext cx="4809600" cy="8382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Необходимые материалы, документы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60375" y="1879600"/>
            <a:ext cx="4810125" cy="20637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4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расчете экономически обоснованного размера амортизации – срок полезного использования определяются в соответствии </a:t>
            </a:r>
            <a:r>
              <a:rPr lang="ru-RU" sz="1400" kern="0" dirty="0" smtClean="0">
                <a:solidFill>
                  <a:srgbClr val="0076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максимальными сроками полезного использования, </a:t>
            </a:r>
            <a:r>
              <a:rPr lang="ru-RU" sz="14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установленными Классификацией основных средств, утвержденных постановлением Правительства Российской Федерации от 1 января 2002 г. № 1 «О Классификации основных средств, включаемых в амортизационные группы» </a:t>
            </a: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499100" y="1879601"/>
            <a:ext cx="4809599" cy="51085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 defTabSz="914400">
              <a:buFontTx/>
              <a:buChar char="-"/>
            </a:pPr>
            <a:r>
              <a:rPr lang="ru-RU" sz="14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ведомость амортизационных отчислений за предыдущий отчетный период;</a:t>
            </a:r>
          </a:p>
          <a:p>
            <a:pPr marL="171450" indent="-171450" defTabSz="914400">
              <a:buFontTx/>
              <a:buChar char="-"/>
            </a:pPr>
            <a:r>
              <a:rPr lang="ru-RU" sz="14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счет 01 «Основные средства»;</a:t>
            </a:r>
          </a:p>
          <a:p>
            <a:pPr marL="171450" indent="-171450" defTabSz="914400">
              <a:buFontTx/>
              <a:buChar char="-"/>
            </a:pPr>
            <a:r>
              <a:rPr lang="ru-RU" sz="14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счет 02 «амортизация основных средств»;</a:t>
            </a:r>
          </a:p>
          <a:p>
            <a:pPr marL="171450" indent="-171450" defTabSz="914400">
              <a:buFontTx/>
              <a:buChar char="-"/>
            </a:pPr>
            <a:r>
              <a:rPr lang="ru-RU" sz="14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sz="14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окументы, подтверждающие постановку на баланс имущества (акты приема – передачи объектов основных средств по форме № ОС-1, инвентарные карточки объектов основных средств по форме               № ОС-6);</a:t>
            </a:r>
          </a:p>
          <a:p>
            <a:pPr marL="171450" indent="-171450" defTabSz="914400">
              <a:buFontTx/>
              <a:buChar char="-"/>
            </a:pPr>
            <a:r>
              <a:rPr lang="ru-RU" sz="14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4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риказы о проведении переоценки основных средств (если была проведена переоценка);</a:t>
            </a:r>
          </a:p>
          <a:p>
            <a:pPr marL="171450" indent="-171450" defTabSz="914400">
              <a:buFontTx/>
              <a:buChar char="-"/>
            </a:pPr>
            <a:r>
              <a:rPr lang="ru-RU" sz="14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отчет об использовании амортизационных отчислений за 2 предшествующих года с указанием в нем перечня объектов, которые были созданы (построены, модернизированы, переоборудованы) за счет накопленных амортизационных отчислений;</a:t>
            </a:r>
          </a:p>
          <a:p>
            <a:pPr marL="171450" indent="-171450" defTabSz="914400">
              <a:buFontTx/>
              <a:buChar char="-"/>
            </a:pPr>
            <a:r>
              <a:rPr lang="ru-RU" sz="14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14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асчет по объектам, планируемым к вводу (к списанию) в расчетном периоде регулирования;</a:t>
            </a:r>
          </a:p>
          <a:p>
            <a:pPr marL="171450" indent="-171450" defTabSz="914400">
              <a:buFontTx/>
              <a:buChar char="-"/>
            </a:pPr>
            <a:r>
              <a:rPr lang="ru-RU" sz="14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сведения о наличии и движении основных фондов (средств) и других нефинансовых активов по форме, утверждаемой Федеральной службой государственной статистики (за 2 предшествующих года).</a:t>
            </a:r>
          </a:p>
          <a:p>
            <a:pPr marL="171450" indent="-171450" defTabSz="914400">
              <a:buFontTx/>
              <a:buChar char="-"/>
            </a:pPr>
            <a:endParaRPr lang="ru-RU" sz="1400" kern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60379" y="4089400"/>
            <a:ext cx="4810125" cy="1600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Амортизация по объектам основных средств, построенным 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763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за счет средств бюджетов, не учитывается для целей тарифного регулирования, 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за</a:t>
            </a:r>
            <a:r>
              <a:rPr kumimoji="0" lang="ru-RU" sz="1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исключением случаев, когда соответствующие амортизационные отчисления являются источником финансирования кап. </a:t>
            </a:r>
            <a:r>
              <a:rPr lang="ru-RU" sz="14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вложений</a:t>
            </a:r>
            <a:r>
              <a:rPr kumimoji="0" lang="ru-RU" sz="1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в соответствии   с утвержденной инвестиционной программой</a:t>
            </a: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60379" y="5826124"/>
            <a:ext cx="4810125" cy="11620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Результаты переоценки основных средств учитываются в той части, в какой соответствующие амортизационные отчисления являются 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763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источником финансирования капитальных вложений 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соответствии с инвестиционной программой </a:t>
            </a:r>
          </a:p>
        </p:txBody>
      </p:sp>
    </p:spTree>
    <p:extLst>
      <p:ext uri="{BB962C8B-B14F-4D97-AF65-F5344CB8AC3E}">
        <p14:creationId xmlns:p14="http://schemas.microsoft.com/office/powerpoint/2010/main" val="144524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https://srisovki.one/wp-content/uploads/2021/09/1-4-730x668.gif"/>
          <p:cNvSpPr>
            <a:spLocks noChangeAspect="1" noChangeArrowheads="1"/>
          </p:cNvSpPr>
          <p:nvPr/>
        </p:nvSpPr>
        <p:spPr bwMode="auto">
          <a:xfrm>
            <a:off x="155579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22" tIns="45663" rIns="91322" bIns="45663" numCol="1" anchor="t" anchorCtr="0" compatLnSpc="1">
            <a:prstTxWarp prst="textNoShape">
              <a:avLst/>
            </a:prstTxWarp>
          </a:bodyPr>
          <a:lstStyle/>
          <a:p>
            <a:pPr defTabSz="913299"/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AutoShape 4" descr="https://srisovki.one/wp-content/uploads/2021/09/1-4-730x668.gif"/>
          <p:cNvSpPr>
            <a:spLocks noChangeAspect="1" noChangeArrowheads="1"/>
          </p:cNvSpPr>
          <p:nvPr/>
        </p:nvSpPr>
        <p:spPr bwMode="auto">
          <a:xfrm>
            <a:off x="307975" y="79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22" tIns="45663" rIns="91322" bIns="45663" numCol="1" anchor="t" anchorCtr="0" compatLnSpc="1">
            <a:prstTxWarp prst="textNoShape">
              <a:avLst/>
            </a:prstTxWarp>
          </a:bodyPr>
          <a:lstStyle/>
          <a:p>
            <a:pPr defTabSz="913299"/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AutoShape 6" descr="https://srisovki.one/wp-content/uploads/2021/09/1-4-730x668.gif"/>
          <p:cNvSpPr>
            <a:spLocks noChangeAspect="1" noChangeArrowheads="1"/>
          </p:cNvSpPr>
          <p:nvPr/>
        </p:nvSpPr>
        <p:spPr bwMode="auto">
          <a:xfrm>
            <a:off x="765175" y="15875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22" tIns="45663" rIns="91322" bIns="45663" numCol="1" anchor="t" anchorCtr="0" compatLnSpc="1">
            <a:prstTxWarp prst="textNoShape">
              <a:avLst/>
            </a:prstTxWarp>
          </a:bodyPr>
          <a:lstStyle/>
          <a:p>
            <a:pPr defTabSz="913299"/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омер слайда 8"/>
          <p:cNvSpPr txBox="1">
            <a:spLocks/>
          </p:cNvSpPr>
          <p:nvPr/>
        </p:nvSpPr>
        <p:spPr>
          <a:xfrm>
            <a:off x="9537701" y="6988178"/>
            <a:ext cx="891117" cy="40299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r" defTabSz="913741" rtl="0" eaLnBrk="1" latinLnBrk="0" hangingPunct="1">
              <a:defRPr sz="27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6870" algn="l" defTabSz="91374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741" algn="l" defTabSz="91374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606" algn="l" defTabSz="91374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475" algn="l" defTabSz="91374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343" algn="l" defTabSz="91374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213" algn="l" defTabSz="91374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078" algn="l" defTabSz="91374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4949" algn="l" defTabSz="91374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6F15528-21DE-4FAA-801E-634DDDAF4B2B}" type="slidenum">
              <a:rPr lang="ru-RU" smtClean="0">
                <a:solidFill>
                  <a:srgbClr val="730E00">
                    <a:lumMod val="50000"/>
                  </a:srgbClr>
                </a:solidFill>
                <a:latin typeface="Impact"/>
              </a:rPr>
              <a:pPr algn="ctr"/>
              <a:t>16</a:t>
            </a:fld>
            <a:endParaRPr lang="ru-RU" dirty="0">
              <a:solidFill>
                <a:srgbClr val="730E00">
                  <a:lumMod val="50000"/>
                </a:srgbClr>
              </a:solidFill>
              <a:latin typeface="Impac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22962" y="201941"/>
            <a:ext cx="55604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17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 smtClean="0">
                <a:solidFill>
                  <a:srgbClr val="730E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Внереализационные расходы</a:t>
            </a:r>
            <a:endParaRPr lang="ru-RU" sz="2800" b="1" dirty="0">
              <a:solidFill>
                <a:srgbClr val="730E00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22278" y="725161"/>
            <a:ext cx="4810124" cy="8382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Принцип расчета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522225" y="725161"/>
            <a:ext cx="4809600" cy="8382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Необходимые материалы, документы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25454" y="1727200"/>
            <a:ext cx="4810125" cy="1905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300" kern="0" noProof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</a:t>
            </a:r>
            <a:r>
              <a:rPr kumimoji="0" lang="ru-RU" sz="13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по сомнительным долгам,</a:t>
            </a:r>
            <a:r>
              <a:rPr kumimoji="0" lang="ru-RU" sz="13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определяемые в отношении единых теплоснабжающих организаций, в размере фактической дебиторской задолженности населения, но</a:t>
            </a:r>
            <a:r>
              <a:rPr kumimoji="0" lang="ru-RU" sz="1300" b="0" i="0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300" b="0" i="0" u="none" strike="noStrike" kern="0" cap="none" spc="0" normalizeH="0" noProof="0" dirty="0" smtClean="0">
                <a:ln>
                  <a:noFill/>
                </a:ln>
                <a:solidFill>
                  <a:srgbClr val="00763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не более 2 процентов необходимой валовой выручки, относимой на население </a:t>
            </a:r>
            <a:r>
              <a:rPr kumimoji="0" lang="ru-RU" sz="13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и приравненных к нему категорий потребителей, установленной для регулируемой организации на предыдущий расчетный период регулирования  </a:t>
            </a:r>
            <a:endParaRPr kumimoji="0" lang="ru-RU" sz="13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22277" y="3784600"/>
            <a:ext cx="4810125" cy="1143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3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</a:t>
            </a:r>
            <a:r>
              <a:rPr kumimoji="0" lang="ru-RU" sz="13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на погашение и обслуживание заемных средств, привлекаемых на реализацию мероприятий инвестиционной программы,</a:t>
            </a:r>
            <a:r>
              <a:rPr kumimoji="0" lang="ru-RU" sz="1300" b="0" i="0" u="none" strike="noStrike" kern="0" cap="none" spc="0" normalizeH="0" noProof="0" dirty="0" smtClean="0">
                <a:ln>
                  <a:noFill/>
                </a:ln>
                <a:solidFill>
                  <a:srgbClr val="00763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в размере, определяемой исходя из срока их возврата, предусмотренного договорами займа  </a:t>
            </a:r>
            <a:endParaRPr kumimoji="0" lang="ru-RU" sz="1300" b="0" i="0" u="none" strike="noStrike" kern="0" cap="none" spc="0" normalizeH="0" baseline="0" noProof="0" dirty="0" smtClean="0">
              <a:ln>
                <a:noFill/>
              </a:ln>
              <a:solidFill>
                <a:srgbClr val="007635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38154" y="5080000"/>
            <a:ext cx="4810125" cy="19081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3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расходы,</a:t>
            </a:r>
            <a:r>
              <a:rPr lang="ru-RU" sz="1300" kern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kern="0" dirty="0" smtClean="0">
                <a:solidFill>
                  <a:srgbClr val="0076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связанные с обслуживанием заемных средств, привлекаемых для покрытия недостатка средств, </a:t>
            </a:r>
            <a:r>
              <a:rPr lang="ru-RU" sz="13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учитываются в объеме, подтвержденном на основании годовой бухгалтерской и статистической отчетности. При этом расходы, связанные с обслуживанием заемных средств, учитываются в размере фактически понесенных расходах, не превышающем величину, равную ставке рефинансирования Центрального банка Российской Федерации, увеличенной на 4 процентных пункта</a:t>
            </a:r>
            <a:r>
              <a:rPr kumimoji="0" lang="ru-RU" sz="13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659">
                        <a14:foregroundMark x1="7509" y1="20958" x2="7509" y2="20958"/>
                        <a14:foregroundMark x1="7167" y1="63473" x2="12287" y2="62275"/>
                        <a14:foregroundMark x1="2389" y1="59880" x2="8532" y2="72455"/>
                        <a14:foregroundMark x1="3413" y1="58084" x2="17406" y2="52695"/>
                        <a14:foregroundMark x1="20137" y1="39521" x2="6826" y2="83832"/>
                        <a14:foregroundMark x1="89761" y1="95210" x2="96587" y2="94611"/>
                        <a14:foregroundMark x1="95563" y1="93413" x2="89761" y2="44311"/>
                        <a14:foregroundMark x1="48464" y1="37725" x2="62799" y2="30539"/>
                        <a14:backgroundMark x1="97611" y1="65868" x2="98294" y2="86826"/>
                        <a14:backgroundMark x1="6485" y1="16766" x2="8191" y2="233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519" y="5156200"/>
            <a:ext cx="4813299" cy="19081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5596470" y="1879600"/>
            <a:ext cx="4832347" cy="3200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ru-RU" sz="13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13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3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информация </a:t>
            </a:r>
            <a:r>
              <a:rPr kumimoji="0" lang="ru-RU" sz="13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 дебиторской задолженности;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3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13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ешение судебных приставов о признании долга несостоятельным и не подлежащим взысканию;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300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оборотно</a:t>
            </a:r>
            <a:r>
              <a:rPr lang="ru-RU" sz="13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3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 сальдовая ведомость (ОСВ) по счету 63 «Резервы</a:t>
            </a:r>
            <a:r>
              <a:rPr kumimoji="0" lang="ru-RU" sz="13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по сомнительным долгам</a:t>
            </a:r>
            <a:r>
              <a:rPr kumimoji="0" lang="ru-RU" sz="13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» (на дату формирования резерва по сомнительным долгам и</a:t>
            </a:r>
            <a:r>
              <a:rPr kumimoji="0" lang="ru-RU" sz="13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на дату восстановления резерва в части погашенного долга);</a:t>
            </a:r>
          </a:p>
          <a:p>
            <a:pPr marL="285750" lvl="0" indent="-285750" defTabSz="914400">
              <a:buFontTx/>
              <a:buChar char="-"/>
              <a:defRPr/>
            </a:pPr>
            <a:r>
              <a:rPr lang="ru-RU" sz="13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 </a:t>
            </a:r>
            <a:r>
              <a:rPr lang="ru-RU" sz="13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инвентаризации расчетов с покупателями, поставщиками и прочими дебиторами и </a:t>
            </a:r>
            <a:r>
              <a:rPr lang="ru-RU" sz="13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кредиторами; </a:t>
            </a:r>
            <a:endParaRPr lang="ru-RU" sz="130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defTabSz="914400">
              <a:buFontTx/>
              <a:buChar char="-"/>
              <a:defRPr/>
            </a:pPr>
            <a:r>
              <a:rPr lang="ru-RU" sz="13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письменные </a:t>
            </a:r>
            <a:r>
              <a:rPr lang="ru-RU" sz="13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обоснования и копии приказов (распоряжений) руководителя организации о создании резерва, а также о списании </a:t>
            </a:r>
            <a:r>
              <a:rPr lang="ru-RU" sz="13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долгов</a:t>
            </a:r>
            <a:r>
              <a:rPr lang="en-US" sz="13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300" kern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defTabSz="914400">
              <a:buFontTx/>
              <a:buChar char="-"/>
              <a:defRPr/>
            </a:pPr>
            <a:r>
              <a:rPr lang="ru-RU" sz="13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копия договора займа;</a:t>
            </a:r>
          </a:p>
          <a:p>
            <a:pPr marL="285750" lvl="0" indent="-285750" defTabSz="914400">
              <a:buFontTx/>
              <a:buChar char="-"/>
              <a:defRPr/>
            </a:pPr>
            <a:r>
              <a:rPr lang="ru-RU" sz="13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графики платежей;</a:t>
            </a:r>
          </a:p>
          <a:p>
            <a:pPr marL="285750" lvl="0" indent="-285750" defTabSz="914400">
              <a:buFontTx/>
              <a:buChar char="-"/>
              <a:defRPr/>
            </a:pPr>
            <a:r>
              <a:rPr lang="ru-RU" sz="13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годовая бухгалтерская отчетность (форма 1, 2) </a:t>
            </a:r>
          </a:p>
          <a:p>
            <a:pPr marL="285750" lvl="0" indent="-285750" defTabSz="914400">
              <a:buFontTx/>
              <a:buChar char="-"/>
              <a:defRPr/>
            </a:pPr>
            <a:endParaRPr lang="ru-RU" sz="130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97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https://srisovki.one/wp-content/uploads/2021/09/1-4-730x668.gif"/>
          <p:cNvSpPr>
            <a:spLocks noChangeAspect="1" noChangeArrowheads="1"/>
          </p:cNvSpPr>
          <p:nvPr/>
        </p:nvSpPr>
        <p:spPr bwMode="auto">
          <a:xfrm>
            <a:off x="155579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22" tIns="45663" rIns="91322" bIns="45663" numCol="1" anchor="t" anchorCtr="0" compatLnSpc="1">
            <a:prstTxWarp prst="textNoShape">
              <a:avLst/>
            </a:prstTxWarp>
          </a:bodyPr>
          <a:lstStyle/>
          <a:p>
            <a:pPr defTabSz="913299"/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AutoShape 4" descr="https://srisovki.one/wp-content/uploads/2021/09/1-4-730x668.gif"/>
          <p:cNvSpPr>
            <a:spLocks noChangeAspect="1" noChangeArrowheads="1"/>
          </p:cNvSpPr>
          <p:nvPr/>
        </p:nvSpPr>
        <p:spPr bwMode="auto">
          <a:xfrm>
            <a:off x="307975" y="79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22" tIns="45663" rIns="91322" bIns="45663" numCol="1" anchor="t" anchorCtr="0" compatLnSpc="1">
            <a:prstTxWarp prst="textNoShape">
              <a:avLst/>
            </a:prstTxWarp>
          </a:bodyPr>
          <a:lstStyle/>
          <a:p>
            <a:pPr defTabSz="913299"/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AutoShape 6" descr="https://srisovki.one/wp-content/uploads/2021/09/1-4-730x668.gif"/>
          <p:cNvSpPr>
            <a:spLocks noChangeAspect="1" noChangeArrowheads="1"/>
          </p:cNvSpPr>
          <p:nvPr/>
        </p:nvSpPr>
        <p:spPr bwMode="auto">
          <a:xfrm>
            <a:off x="460376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22" tIns="45663" rIns="91322" bIns="45663" numCol="1" anchor="t" anchorCtr="0" compatLnSpc="1">
            <a:prstTxWarp prst="textNoShape">
              <a:avLst/>
            </a:prstTxWarp>
          </a:bodyPr>
          <a:lstStyle/>
          <a:p>
            <a:pPr defTabSz="913299"/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7"/>
          </p:nvPr>
        </p:nvSpPr>
        <p:spPr>
          <a:xfrm>
            <a:off x="9610728" y="6985000"/>
            <a:ext cx="891117" cy="402990"/>
          </a:xfrm>
        </p:spPr>
        <p:txBody>
          <a:bodyPr/>
          <a:lstStyle/>
          <a:p>
            <a:pPr algn="ctr"/>
            <a:fld id="{B6F15528-21DE-4FAA-801E-634DDDAF4B2B}" type="slidenum">
              <a:rPr lang="ru-RU" smtClean="0">
                <a:solidFill>
                  <a:srgbClr val="730E00">
                    <a:lumMod val="50000"/>
                  </a:srgbClr>
                </a:solidFill>
              </a:rPr>
              <a:pPr algn="ctr"/>
              <a:t>17</a:t>
            </a:fld>
            <a:endParaRPr lang="ru-RU" dirty="0">
              <a:solidFill>
                <a:srgbClr val="730E00">
                  <a:lumMod val="50000"/>
                </a:srgbClr>
              </a:solidFill>
            </a:endParaRPr>
          </a:p>
        </p:txBody>
      </p:sp>
      <p:sp>
        <p:nvSpPr>
          <p:cNvPr id="4" name="AutoShape 2" descr="https://media.istockphoto.com/vectors/red-exclamation-mark-vector-id470720679?k=20&amp;m=470720679&amp;s=612x612&amp;w=0&amp;h=Jj5TNYK8StWKL1m8odxAjqFW-9vvHsM-NFrN80oZCP0="/>
          <p:cNvSpPr>
            <a:spLocks noChangeAspect="1" noChangeArrowheads="1"/>
          </p:cNvSpPr>
          <p:nvPr/>
        </p:nvSpPr>
        <p:spPr bwMode="auto">
          <a:xfrm>
            <a:off x="612778" y="31274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46" tIns="45675" rIns="91346" bIns="45675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AutoShape 4" descr="https://media.istockphoto.com/vectors/red-exclamation-mark-vector-id470720679?k=20&amp;m=470720679&amp;s=612x612&amp;w=0&amp;h=Jj5TNYK8StWKL1m8odxAjqFW-9vvHsM-NFrN80oZCP0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46" tIns="45675" rIns="91346" bIns="45675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31900" y="2907437"/>
            <a:ext cx="8305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3299"/>
            <a:r>
              <a:rPr lang="ru-RU" sz="5400" b="1" dirty="0">
                <a:solidFill>
                  <a:srgbClr val="730E00"/>
                </a:solidFill>
                <a:latin typeface="Arial"/>
              </a:rPr>
              <a:t>Спасибо за внимание! </a:t>
            </a:r>
            <a:endParaRPr lang="ru-RU" sz="5400" dirty="0">
              <a:solidFill>
                <a:srgbClr val="730E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05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https://srisovki.one/wp-content/uploads/2021/09/1-4-730x668.gif"/>
          <p:cNvSpPr>
            <a:spLocks noChangeAspect="1" noChangeArrowheads="1"/>
          </p:cNvSpPr>
          <p:nvPr/>
        </p:nvSpPr>
        <p:spPr bwMode="auto">
          <a:xfrm>
            <a:off x="155579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78" tIns="45689" rIns="91378" bIns="45689" numCol="1" anchor="t" anchorCtr="0" compatLnSpc="1">
            <a:prstTxWarp prst="textNoShape">
              <a:avLst/>
            </a:prstTxWarp>
          </a:bodyPr>
          <a:lstStyle/>
          <a:p>
            <a:pPr defTabSz="913814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AutoShape 4" descr="https://srisovki.one/wp-content/uploads/2021/09/1-4-730x668.gif"/>
          <p:cNvSpPr>
            <a:spLocks noChangeAspect="1" noChangeArrowheads="1"/>
          </p:cNvSpPr>
          <p:nvPr/>
        </p:nvSpPr>
        <p:spPr bwMode="auto">
          <a:xfrm>
            <a:off x="307975" y="79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78" tIns="45689" rIns="91378" bIns="45689" numCol="1" anchor="t" anchorCtr="0" compatLnSpc="1">
            <a:prstTxWarp prst="textNoShape">
              <a:avLst/>
            </a:prstTxWarp>
          </a:bodyPr>
          <a:lstStyle/>
          <a:p>
            <a:pPr defTabSz="913814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AutoShape 6" descr="https://srisovki.one/wp-content/uploads/2021/09/1-4-730x668.gif"/>
          <p:cNvSpPr>
            <a:spLocks noChangeAspect="1" noChangeArrowheads="1"/>
          </p:cNvSpPr>
          <p:nvPr/>
        </p:nvSpPr>
        <p:spPr bwMode="auto">
          <a:xfrm>
            <a:off x="460376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78" tIns="45689" rIns="91378" bIns="45689" numCol="1" anchor="t" anchorCtr="0" compatLnSpc="1">
            <a:prstTxWarp prst="textNoShape">
              <a:avLst/>
            </a:prstTxWarp>
          </a:bodyPr>
          <a:lstStyle/>
          <a:p>
            <a:pPr defTabSz="913814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8" name="Номер слайда 37"/>
          <p:cNvSpPr>
            <a:spLocks noGrp="1"/>
          </p:cNvSpPr>
          <p:nvPr>
            <p:ph type="sldNum" sz="quarter" idx="7"/>
          </p:nvPr>
        </p:nvSpPr>
        <p:spPr>
          <a:xfrm>
            <a:off x="9583211" y="6840842"/>
            <a:ext cx="891117" cy="402990"/>
          </a:xfrm>
        </p:spPr>
        <p:txBody>
          <a:bodyPr/>
          <a:lstStyle/>
          <a:p>
            <a:pPr algn="ctr"/>
            <a:fld id="{B6F15528-21DE-4FAA-801E-634DDDAF4B2B}" type="slidenum">
              <a:rPr lang="ru-RU" b="1" smtClean="0">
                <a:solidFill>
                  <a:srgbClr val="730E00">
                    <a:lumMod val="50000"/>
                  </a:srgbClr>
                </a:solidFill>
              </a:rPr>
              <a:pPr algn="ctr"/>
              <a:t>2</a:t>
            </a:fld>
            <a:endParaRPr lang="ru-RU" b="1" dirty="0">
              <a:solidFill>
                <a:srgbClr val="730E00">
                  <a:lumMod val="50000"/>
                </a:srgb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60593" y="1498600"/>
            <a:ext cx="6781801" cy="707862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wrap="square" lIns="91418" tIns="45708" rIns="91418" bIns="45708">
            <a:spAutoFit/>
          </a:bodyPr>
          <a:lstStyle/>
          <a:p>
            <a:pPr lvl="0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Федеральный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закон от 27.07.2012 № 190-ФЗ «О теплоснабжении»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2260594" y="2565400"/>
            <a:ext cx="6781800" cy="1015638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wrap="square" lIns="91418" tIns="45708" rIns="91418" bIns="45708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- Постановление Правительства РФ от 22.10.2012 №1075  «О ценообразовании в сфере теплоснабжения»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2295513" y="5308600"/>
            <a:ext cx="6781800" cy="1323415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wrap="square" lIns="91418" tIns="45708" rIns="91418" bIns="45708">
            <a:spAutoFit/>
          </a:bodyPr>
          <a:lstStyle/>
          <a:p>
            <a:r>
              <a:rPr lang="ru-RU" sz="14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Регламент открытия дел об установлении регулируемых цен (тарифов) и отмене регулирования тарифов в сфере теплоснабжения, утвержденный приказом ФСТ России от 07.06.2013 №163 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2260594" y="3937000"/>
            <a:ext cx="6816719" cy="1015638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wrap="square" lIns="91418" tIns="45708" rIns="91418" bIns="45708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- Методические указания по расчету регулируемых цен (тарифов) в сфере теплоснабжения, утвержденные приказом ФСТ России от 13.06.2013 №760-э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16003" y="189259"/>
            <a:ext cx="8966200" cy="954083"/>
          </a:xfrm>
          <a:prstGeom prst="rect">
            <a:avLst/>
          </a:prstGeom>
          <a:effectLst/>
        </p:spPr>
        <p:txBody>
          <a:bodyPr wrap="square" lIns="91418" tIns="45708" rIns="91418" bIns="45708">
            <a:spAutoFit/>
          </a:bodyPr>
          <a:lstStyle/>
          <a:p>
            <a:pPr algn="ctr" defTabSz="914179">
              <a:defRPr/>
            </a:pPr>
            <a:r>
              <a:rPr lang="ru-RU" altLang="ru-RU" sz="2800" b="1" dirty="0">
                <a:solidFill>
                  <a:srgbClr val="730E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Нормативные документы в сфере теплоснабжения:</a:t>
            </a:r>
            <a:endParaRPr lang="ru-RU" sz="2800" b="1" dirty="0">
              <a:solidFill>
                <a:srgbClr val="730E00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86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https://srisovki.one/wp-content/uploads/2021/09/1-4-730x668.gif"/>
          <p:cNvSpPr>
            <a:spLocks noChangeAspect="1" noChangeArrowheads="1"/>
          </p:cNvSpPr>
          <p:nvPr/>
        </p:nvSpPr>
        <p:spPr bwMode="auto">
          <a:xfrm>
            <a:off x="155579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78" tIns="45689" rIns="91378" bIns="45689" numCol="1" anchor="t" anchorCtr="0" compatLnSpc="1">
            <a:prstTxWarp prst="textNoShape">
              <a:avLst/>
            </a:prstTxWarp>
          </a:bodyPr>
          <a:lstStyle/>
          <a:p>
            <a:pPr defTabSz="913814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AutoShape 4" descr="https://srisovki.one/wp-content/uploads/2021/09/1-4-730x668.gif"/>
          <p:cNvSpPr>
            <a:spLocks noChangeAspect="1" noChangeArrowheads="1"/>
          </p:cNvSpPr>
          <p:nvPr/>
        </p:nvSpPr>
        <p:spPr bwMode="auto">
          <a:xfrm>
            <a:off x="307975" y="79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78" tIns="45689" rIns="91378" bIns="45689" numCol="1" anchor="t" anchorCtr="0" compatLnSpc="1">
            <a:prstTxWarp prst="textNoShape">
              <a:avLst/>
            </a:prstTxWarp>
          </a:bodyPr>
          <a:lstStyle/>
          <a:p>
            <a:pPr defTabSz="913814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AutoShape 6" descr="https://srisovki.one/wp-content/uploads/2021/09/1-4-730x668.gif"/>
          <p:cNvSpPr>
            <a:spLocks noChangeAspect="1" noChangeArrowheads="1"/>
          </p:cNvSpPr>
          <p:nvPr/>
        </p:nvSpPr>
        <p:spPr bwMode="auto">
          <a:xfrm>
            <a:off x="460376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78" tIns="45689" rIns="91378" bIns="45689" numCol="1" anchor="t" anchorCtr="0" compatLnSpc="1">
            <a:prstTxWarp prst="textNoShape">
              <a:avLst/>
            </a:prstTxWarp>
          </a:bodyPr>
          <a:lstStyle/>
          <a:p>
            <a:pPr defTabSz="913814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8" name="Номер слайда 37"/>
          <p:cNvSpPr>
            <a:spLocks noGrp="1"/>
          </p:cNvSpPr>
          <p:nvPr>
            <p:ph type="sldNum" sz="quarter" idx="7"/>
          </p:nvPr>
        </p:nvSpPr>
        <p:spPr>
          <a:xfrm>
            <a:off x="9583211" y="6840842"/>
            <a:ext cx="891117" cy="402990"/>
          </a:xfrm>
        </p:spPr>
        <p:txBody>
          <a:bodyPr/>
          <a:lstStyle/>
          <a:p>
            <a:pPr algn="ctr"/>
            <a:fld id="{B6F15528-21DE-4FAA-801E-634DDDAF4B2B}" type="slidenum">
              <a:rPr lang="ru-RU" b="1" smtClean="0">
                <a:solidFill>
                  <a:srgbClr val="730E00">
                    <a:lumMod val="50000"/>
                  </a:srgbClr>
                </a:solidFill>
              </a:rPr>
              <a:pPr algn="ctr"/>
              <a:t>3</a:t>
            </a:fld>
            <a:endParaRPr lang="ru-RU" b="1" dirty="0">
              <a:solidFill>
                <a:srgbClr val="730E00">
                  <a:lumMod val="50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11238" y="465138"/>
            <a:ext cx="8966200" cy="1200304"/>
          </a:xfrm>
          <a:prstGeom prst="rect">
            <a:avLst/>
          </a:prstGeom>
          <a:effectLst/>
        </p:spPr>
        <p:txBody>
          <a:bodyPr wrap="square" lIns="91418" tIns="45708" rIns="91418" bIns="45708">
            <a:spAutoFit/>
          </a:bodyPr>
          <a:lstStyle/>
          <a:p>
            <a:pPr algn="ctr" defTabSz="914179">
              <a:defRPr/>
            </a:pPr>
            <a:r>
              <a:rPr lang="ru-RU" altLang="ru-RU" sz="2400" b="1" dirty="0">
                <a:solidFill>
                  <a:srgbClr val="730E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Предложение об установлении цен (тарифов) - подтверждающие документы и необходимые обосновывающие материалы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65176" y="2413000"/>
            <a:ext cx="945832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0B050"/>
              </a:buClr>
              <a:buSzPct val="150000"/>
              <a:defRPr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Перечень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необходимых обосновывающих материалов в сфере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теплоснабжения и Шаблон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CALC.WARM.MULTI.2.21(v5.1.0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а) расположены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на сайте Государственной службы Чувашской Республики по конкурентной политике и тарифам в разделе </a:t>
            </a:r>
          </a:p>
          <a:p>
            <a:pPr algn="ctr">
              <a:buClr>
                <a:srgbClr val="00B050"/>
              </a:buClr>
              <a:buSzPct val="150000"/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«Тарифная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кампания › Тарифная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кампания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2024 ›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Организациям, осуществляющим регулируемую деятельность в сфере теплоснабжения и горячего водоснабжения ›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Шаблоны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заявлений».</a:t>
            </a:r>
          </a:p>
        </p:txBody>
      </p:sp>
    </p:spTree>
    <p:extLst>
      <p:ext uri="{BB962C8B-B14F-4D97-AF65-F5344CB8AC3E}">
        <p14:creationId xmlns:p14="http://schemas.microsoft.com/office/powerpoint/2010/main" val="337769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https://srisovki.one/wp-content/uploads/2021/09/1-4-730x668.gif"/>
          <p:cNvSpPr>
            <a:spLocks noChangeAspect="1" noChangeArrowheads="1"/>
          </p:cNvSpPr>
          <p:nvPr/>
        </p:nvSpPr>
        <p:spPr bwMode="auto">
          <a:xfrm>
            <a:off x="155579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02" tIns="45700" rIns="91402" bIns="45700" numCol="1" anchor="t" anchorCtr="0" compatLnSpc="1">
            <a:prstTxWarp prst="textNoShape">
              <a:avLst/>
            </a:prstTxWarp>
          </a:bodyPr>
          <a:lstStyle/>
          <a:p>
            <a:pPr defTabSz="914033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AutoShape 4" descr="https://srisovki.one/wp-content/uploads/2021/09/1-4-730x668.gif"/>
          <p:cNvSpPr>
            <a:spLocks noChangeAspect="1" noChangeArrowheads="1"/>
          </p:cNvSpPr>
          <p:nvPr/>
        </p:nvSpPr>
        <p:spPr bwMode="auto">
          <a:xfrm>
            <a:off x="307975" y="79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02" tIns="45700" rIns="91402" bIns="45700" numCol="1" anchor="t" anchorCtr="0" compatLnSpc="1">
            <a:prstTxWarp prst="textNoShape">
              <a:avLst/>
            </a:prstTxWarp>
          </a:bodyPr>
          <a:lstStyle/>
          <a:p>
            <a:pPr defTabSz="914033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AutoShape 6" descr="https://srisovki.one/wp-content/uploads/2021/09/1-4-730x668.gif"/>
          <p:cNvSpPr>
            <a:spLocks noChangeAspect="1" noChangeArrowheads="1"/>
          </p:cNvSpPr>
          <p:nvPr/>
        </p:nvSpPr>
        <p:spPr bwMode="auto">
          <a:xfrm>
            <a:off x="460376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02" tIns="45700" rIns="91402" bIns="45700" numCol="1" anchor="t" anchorCtr="0" compatLnSpc="1">
            <a:prstTxWarp prst="textNoShape">
              <a:avLst/>
            </a:prstTxWarp>
          </a:bodyPr>
          <a:lstStyle/>
          <a:p>
            <a:pPr defTabSz="914033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8" name="Номер слайда 37"/>
          <p:cNvSpPr>
            <a:spLocks noGrp="1"/>
          </p:cNvSpPr>
          <p:nvPr>
            <p:ph type="sldNum" sz="quarter" idx="7"/>
          </p:nvPr>
        </p:nvSpPr>
        <p:spPr>
          <a:xfrm>
            <a:off x="9591672" y="6985000"/>
            <a:ext cx="936628" cy="411229"/>
          </a:xfrm>
        </p:spPr>
        <p:txBody>
          <a:bodyPr/>
          <a:lstStyle/>
          <a:p>
            <a:pPr algn="ctr"/>
            <a:fld id="{B6F15528-21DE-4FAA-801E-634DDDAF4B2B}" type="slidenum">
              <a:rPr lang="ru-RU" b="1" smtClean="0">
                <a:solidFill>
                  <a:srgbClr val="730E00">
                    <a:lumMod val="50000"/>
                  </a:srgbClr>
                </a:solidFill>
              </a:rPr>
              <a:pPr algn="ctr"/>
              <a:t>4</a:t>
            </a:fld>
            <a:endParaRPr lang="ru-RU" b="1" dirty="0">
              <a:solidFill>
                <a:srgbClr val="730E00">
                  <a:lumMod val="50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20750" y="463552"/>
            <a:ext cx="8966199" cy="1061829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 defTabSz="913741"/>
            <a:r>
              <a:rPr lang="ru-RU" sz="2100" b="1" dirty="0">
                <a:solidFill>
                  <a:srgbClr val="730E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Предоставление организациями предложений о пересмотре долгосрочных цен (тарифов) с целью учета корректировок долгосрочных тарифов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55699" y="1803400"/>
            <a:ext cx="457200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00B050"/>
              </a:buClr>
              <a:buSzPct val="150000"/>
              <a:buFont typeface="Wingdings" pitchFamily="2" charset="2"/>
              <a:buChar char="Ø"/>
              <a:defRPr/>
            </a:pPr>
            <a:r>
              <a:rPr lang="ru-RU" sz="1500" b="1" dirty="0">
                <a:latin typeface="Arial" pitchFamily="34" charset="0"/>
                <a:cs typeface="Arial" pitchFamily="34" charset="0"/>
              </a:rPr>
              <a:t>до 1 мая 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года, предшествующего </a:t>
            </a:r>
            <a:r>
              <a:rPr lang="ru-RU" sz="1500" b="1" dirty="0">
                <a:latin typeface="Arial" pitchFamily="34" charset="0"/>
                <a:cs typeface="Arial" pitchFamily="34" charset="0"/>
              </a:rPr>
              <a:t>очередному расчетному периоду регулирования </a:t>
            </a:r>
            <a:r>
              <a:rPr lang="ru-RU" sz="13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(п.13 Правил регулирования цен (тарифов) в сфере теплоснабжения, утвержденных постановлением Правительства РФ от 22.10.2012 №1075)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155699" y="3210620"/>
            <a:ext cx="4572001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00B050"/>
              </a:buClr>
              <a:buSzPct val="150000"/>
              <a:buFont typeface="Wingdings" pitchFamily="2" charset="2"/>
              <a:buChar char="Ø"/>
              <a:defRPr/>
            </a:pP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Государственная служба </a:t>
            </a:r>
            <a:r>
              <a:rPr lang="ru-RU" sz="1500" b="1" dirty="0">
                <a:latin typeface="Arial" pitchFamily="34" charset="0"/>
                <a:cs typeface="Arial" pitchFamily="34" charset="0"/>
              </a:rPr>
              <a:t>Чувашской Республики по конкурентной политике и тарифам уполномочена осуществлять запрос и получение у организаций, осуществляющих регулируемые виды деятельности информации и необходимых материалов по вопросам установления, изменения и применения цен (тарифов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ru-RU" sz="1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3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(п.20 </a:t>
            </a:r>
            <a:r>
              <a:rPr lang="ru-RU" sz="13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Правил регулирования цен (тарифов) в сфере теплоснабжения, утвержденных постановлением Правительства </a:t>
            </a:r>
            <a:r>
              <a:rPr lang="ru-RU" sz="13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РФ </a:t>
            </a:r>
            <a:r>
              <a:rPr lang="ru-RU" sz="13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от </a:t>
            </a:r>
            <a:r>
              <a:rPr lang="ru-RU" sz="13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22.10.2012 №1075)</a:t>
            </a:r>
            <a:endParaRPr lang="ru-RU" sz="15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Clr>
                <a:srgbClr val="00B050"/>
              </a:buClr>
              <a:buSzPct val="150000"/>
              <a:defRPr/>
            </a:pPr>
            <a:endParaRPr lang="ru-RU" sz="15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Clr>
                <a:srgbClr val="00B050"/>
              </a:buClr>
              <a:buSzPct val="150000"/>
              <a:defRPr/>
            </a:pPr>
            <a:endParaRPr lang="ru-RU" sz="1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067550" y="1817369"/>
            <a:ext cx="301625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500" b="1" dirty="0">
                <a:latin typeface="Arial" pitchFamily="34" charset="0"/>
                <a:cs typeface="Arial" pitchFamily="34" charset="0"/>
              </a:rPr>
              <a:t>Заявление об установлении цен (тарифов)</a:t>
            </a:r>
          </a:p>
          <a:p>
            <a:pPr algn="ctr"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3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(требования к содержанию и оформлению - п.15 и п.17 Правил регулирования цен (тарифов) в сфере теплоснабжения)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092950" y="3479800"/>
            <a:ext cx="29083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500" b="1" dirty="0">
                <a:latin typeface="Arial" pitchFamily="34" charset="0"/>
                <a:cs typeface="Arial" pitchFamily="34" charset="0"/>
              </a:rPr>
              <a:t>Подтверждающие документы и необходимые обосновывающие материалы * </a:t>
            </a:r>
            <a:r>
              <a:rPr lang="ru-RU" sz="13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(п.16 Правил регулирования цен (тарифов) в сфере теплоснабжения)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707" y="2156079"/>
            <a:ext cx="1106468" cy="2555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5041900" y="5972914"/>
            <a:ext cx="5346700" cy="87716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 defTabSz="457200">
              <a:defRPr/>
            </a:pPr>
            <a:r>
              <a:rPr lang="ru-RU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*  </a:t>
            </a:r>
            <a:r>
              <a:rPr lang="ru-RU" sz="1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Представляются в подлиннике </a:t>
            </a:r>
          </a:p>
          <a:p>
            <a:pPr lvl="0" algn="r" defTabSz="457200">
              <a:defRPr/>
            </a:pPr>
            <a:r>
              <a:rPr lang="ru-RU" sz="1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или надлежащим образом заверенных копиях</a:t>
            </a:r>
          </a:p>
          <a:p>
            <a:pPr lvl="0" algn="r" defTabSz="457200">
              <a:defRPr/>
            </a:pPr>
            <a:r>
              <a:rPr lang="ru-RU" sz="1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(п.5 Регламента открытия  дел об установлении регулируемых цен (тарифов), утв. приказом ФСТ России от 07.06.2013 №163)</a:t>
            </a:r>
          </a:p>
        </p:txBody>
      </p:sp>
    </p:spTree>
    <p:extLst>
      <p:ext uri="{BB962C8B-B14F-4D97-AF65-F5344CB8AC3E}">
        <p14:creationId xmlns:p14="http://schemas.microsoft.com/office/powerpoint/2010/main" val="92309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4660900" y="5994400"/>
            <a:ext cx="53467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AutoShape 2" descr="https://srisovki.one/wp-content/uploads/2021/09/1-4-730x668.gif"/>
          <p:cNvSpPr>
            <a:spLocks noChangeAspect="1" noChangeArrowheads="1"/>
          </p:cNvSpPr>
          <p:nvPr/>
        </p:nvSpPr>
        <p:spPr bwMode="auto">
          <a:xfrm>
            <a:off x="155579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02" tIns="45700" rIns="91402" bIns="45700" numCol="1" anchor="t" anchorCtr="0" compatLnSpc="1">
            <a:prstTxWarp prst="textNoShape">
              <a:avLst/>
            </a:prstTxWarp>
          </a:bodyPr>
          <a:lstStyle/>
          <a:p>
            <a:pPr defTabSz="914033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AutoShape 4" descr="https://srisovki.one/wp-content/uploads/2021/09/1-4-730x668.gif"/>
          <p:cNvSpPr>
            <a:spLocks noChangeAspect="1" noChangeArrowheads="1"/>
          </p:cNvSpPr>
          <p:nvPr/>
        </p:nvSpPr>
        <p:spPr bwMode="auto">
          <a:xfrm>
            <a:off x="307975" y="79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02" tIns="45700" rIns="91402" bIns="45700" numCol="1" anchor="t" anchorCtr="0" compatLnSpc="1">
            <a:prstTxWarp prst="textNoShape">
              <a:avLst/>
            </a:prstTxWarp>
          </a:bodyPr>
          <a:lstStyle/>
          <a:p>
            <a:pPr defTabSz="914033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AutoShape 6" descr="https://srisovki.one/wp-content/uploads/2021/09/1-4-730x668.gif"/>
          <p:cNvSpPr>
            <a:spLocks noChangeAspect="1" noChangeArrowheads="1"/>
          </p:cNvSpPr>
          <p:nvPr/>
        </p:nvSpPr>
        <p:spPr bwMode="auto">
          <a:xfrm>
            <a:off x="460376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02" tIns="45700" rIns="91402" bIns="45700" numCol="1" anchor="t" anchorCtr="0" compatLnSpc="1">
            <a:prstTxWarp prst="textNoShape">
              <a:avLst/>
            </a:prstTxWarp>
          </a:bodyPr>
          <a:lstStyle/>
          <a:p>
            <a:pPr defTabSz="914033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8" name="Номер слайда 37"/>
          <p:cNvSpPr>
            <a:spLocks noGrp="1"/>
          </p:cNvSpPr>
          <p:nvPr>
            <p:ph type="sldNum" sz="quarter" idx="7"/>
          </p:nvPr>
        </p:nvSpPr>
        <p:spPr>
          <a:xfrm>
            <a:off x="9591672" y="6985000"/>
            <a:ext cx="936628" cy="411229"/>
          </a:xfrm>
        </p:spPr>
        <p:txBody>
          <a:bodyPr/>
          <a:lstStyle/>
          <a:p>
            <a:pPr algn="ctr"/>
            <a:fld id="{B6F15528-21DE-4FAA-801E-634DDDAF4B2B}" type="slidenum">
              <a:rPr lang="ru-RU" b="1" smtClean="0">
                <a:solidFill>
                  <a:srgbClr val="730E00">
                    <a:lumMod val="50000"/>
                  </a:srgbClr>
                </a:solidFill>
              </a:rPr>
              <a:pPr algn="ctr"/>
              <a:t>5</a:t>
            </a:fld>
            <a:endParaRPr lang="ru-RU" b="1" dirty="0">
              <a:solidFill>
                <a:srgbClr val="730E00">
                  <a:lumMod val="50000"/>
                </a:srgb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04896" y="465138"/>
            <a:ext cx="46304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2400" b="1" dirty="0">
                <a:solidFill>
                  <a:srgbClr val="730E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Предоставление документов</a:t>
            </a:r>
            <a:endParaRPr lang="ru-RU" sz="2400" b="1" dirty="0">
              <a:solidFill>
                <a:srgbClr val="730E00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615611" y="2184400"/>
            <a:ext cx="3614687" cy="564759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0" tIns="99568" rIns="99568" bIns="99568" numCol="1" spcCol="1270" anchor="ctr" anchorCtr="0">
            <a:noAutofit/>
          </a:bodyPr>
          <a:lstStyle/>
          <a:p>
            <a:pPr marL="0" marR="0" lvl="0" indent="0" algn="l" defTabSz="6223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 w="12700">
                <a:solidFill>
                  <a:srgbClr val="996633"/>
                </a:solidFill>
                <a:prstDash val="solid"/>
              </a:ln>
              <a:solidFill>
                <a:srgbClr val="E3DED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1333758151"/>
              </p:ext>
            </p:extLst>
          </p:nvPr>
        </p:nvGraphicFramePr>
        <p:xfrm>
          <a:off x="1231900" y="1117600"/>
          <a:ext cx="8991600" cy="47526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300" y="3479800"/>
            <a:ext cx="3316802" cy="2438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4664075" y="5994399"/>
            <a:ext cx="53467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но не позднее </a:t>
            </a:r>
            <a:r>
              <a:rPr kumimoji="0" lang="ru-RU" alt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7 календарных</a:t>
            </a:r>
            <a:r>
              <a:rPr kumimoji="0" lang="ru-RU" alt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дней до дня проведения заседания коллегии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10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https://srisovki.one/wp-content/uploads/2021/09/1-4-730x668.gif"/>
          <p:cNvSpPr>
            <a:spLocks noChangeAspect="1" noChangeArrowheads="1"/>
          </p:cNvSpPr>
          <p:nvPr/>
        </p:nvSpPr>
        <p:spPr bwMode="auto">
          <a:xfrm>
            <a:off x="155579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78" tIns="45689" rIns="91378" bIns="45689" numCol="1" anchor="t" anchorCtr="0" compatLnSpc="1">
            <a:prstTxWarp prst="textNoShape">
              <a:avLst/>
            </a:prstTxWarp>
          </a:bodyPr>
          <a:lstStyle/>
          <a:p>
            <a:pPr defTabSz="913814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AutoShape 4" descr="https://srisovki.one/wp-content/uploads/2021/09/1-4-730x668.gif"/>
          <p:cNvSpPr>
            <a:spLocks noChangeAspect="1" noChangeArrowheads="1"/>
          </p:cNvSpPr>
          <p:nvPr/>
        </p:nvSpPr>
        <p:spPr bwMode="auto">
          <a:xfrm>
            <a:off x="307975" y="79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78" tIns="45689" rIns="91378" bIns="45689" numCol="1" anchor="t" anchorCtr="0" compatLnSpc="1">
            <a:prstTxWarp prst="textNoShape">
              <a:avLst/>
            </a:prstTxWarp>
          </a:bodyPr>
          <a:lstStyle/>
          <a:p>
            <a:pPr defTabSz="913814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AutoShape 6" descr="https://srisovki.one/wp-content/uploads/2021/09/1-4-730x668.gif"/>
          <p:cNvSpPr>
            <a:spLocks noChangeAspect="1" noChangeArrowheads="1"/>
          </p:cNvSpPr>
          <p:nvPr/>
        </p:nvSpPr>
        <p:spPr bwMode="auto">
          <a:xfrm>
            <a:off x="460376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78" tIns="45689" rIns="91378" bIns="45689" numCol="1" anchor="t" anchorCtr="0" compatLnSpc="1">
            <a:prstTxWarp prst="textNoShape">
              <a:avLst/>
            </a:prstTxWarp>
          </a:bodyPr>
          <a:lstStyle/>
          <a:p>
            <a:pPr defTabSz="913814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8" name="Номер слайда 37"/>
          <p:cNvSpPr>
            <a:spLocks noGrp="1"/>
          </p:cNvSpPr>
          <p:nvPr>
            <p:ph type="sldNum" sz="quarter" idx="7"/>
          </p:nvPr>
        </p:nvSpPr>
        <p:spPr>
          <a:xfrm>
            <a:off x="9583211" y="6840842"/>
            <a:ext cx="891117" cy="402990"/>
          </a:xfrm>
        </p:spPr>
        <p:txBody>
          <a:bodyPr/>
          <a:lstStyle/>
          <a:p>
            <a:pPr algn="ctr"/>
            <a:fld id="{B6F15528-21DE-4FAA-801E-634DDDAF4B2B}" type="slidenum">
              <a:rPr lang="ru-RU" b="1" smtClean="0">
                <a:solidFill>
                  <a:srgbClr val="730E00">
                    <a:lumMod val="50000"/>
                  </a:srgbClr>
                </a:solidFill>
              </a:rPr>
              <a:pPr algn="ctr"/>
              <a:t>6</a:t>
            </a:fld>
            <a:endParaRPr lang="ru-RU" b="1" dirty="0">
              <a:solidFill>
                <a:srgbClr val="730E00">
                  <a:lumMod val="50000"/>
                </a:srgb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27103" y="3556000"/>
            <a:ext cx="9220199" cy="25908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91418" tIns="45708" rIns="91418" bIns="45708" anchor="ctr"/>
          <a:lstStyle/>
          <a:p>
            <a:pPr algn="ctr" defTabSz="45709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3200" b="1" kern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" y="660400"/>
            <a:ext cx="5270500" cy="16764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91418" tIns="45708" rIns="91418" bIns="45708" anchor="ctr"/>
          <a:lstStyle/>
          <a:p>
            <a:pPr algn="ctr" defTabSz="45709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3200" b="1" kern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5709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3200" b="1" kern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5709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3200" b="1" kern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5709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3200" b="1" kern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5709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200" b="1" kern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5709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4000" b="1" kern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03300" y="183346"/>
            <a:ext cx="899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179">
              <a:defRPr/>
            </a:pPr>
            <a:r>
              <a:rPr lang="ru-RU" altLang="ru-RU" sz="2400" b="1" dirty="0" smtClean="0">
                <a:solidFill>
                  <a:srgbClr val="730E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Формирование полезного отпуска тепловой энергии</a:t>
            </a:r>
            <a:endParaRPr lang="ru-RU" sz="2400" b="1" dirty="0">
              <a:solidFill>
                <a:srgbClr val="730E00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60379" y="965200"/>
            <a:ext cx="4384677" cy="10668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Расчет объемов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022977" y="965200"/>
            <a:ext cx="4384800" cy="10668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Необходимые материалы, документы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60375" y="2159000"/>
            <a:ext cx="4384677" cy="1625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Расчет объем полезного отпуска определяется в соответствии со схемой теплоснабжения, а в случае ее отсутствия – на основании программы комплексного развития систем коммунальной инфраструктуры муниципального образования.</a:t>
            </a:r>
            <a:endParaRPr lang="ru-RU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34975" y="4089400"/>
            <a:ext cx="4384677" cy="2667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отсутствии схемы теплоснабжения либо программы комплексного развития или при отсутствии в указанных документах информации об объемах полезного отпуска тепловой энергии расчетный объем полезного отпуска тепловой энергии определяется органом регулирования в соответствии с методическими указаниями и с учетом фактического полезного отпуска тепловой энергии за последний отчетный год  и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динамики полезного отпуска тепловой энергии за последние 3 года. </a:t>
            </a: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Расчет цен (тарифов) осуществляется органом регулирования в соответствии с методическими указаниями. 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083426" y="2159000"/>
            <a:ext cx="4384677" cy="4597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171450" indent="-171450">
              <a:buFontTx/>
              <a:buChar char="-"/>
            </a:pP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окументы об имущественной принадлежности источников;</a:t>
            </a:r>
          </a:p>
          <a:p>
            <a:pPr marL="171450" indent="-171450">
              <a:buFontTx/>
              <a:buChar char="-"/>
            </a:pP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твержденная схема теплоснабжения;</a:t>
            </a:r>
          </a:p>
          <a:p>
            <a:pPr marL="171450" indent="-171450">
              <a:buFontTx/>
              <a:buChar char="-"/>
            </a:pP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ведения об актуализации </a:t>
            </a:r>
            <a:r>
              <a:rPr lang="ru-RU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схемы </a:t>
            </a:r>
            <a:r>
              <a:rPr lang="ru-RU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очередной год;</a:t>
            </a:r>
          </a:p>
          <a:p>
            <a:pPr marL="171450" indent="-171450">
              <a:buFontTx/>
              <a:buChar char="-"/>
            </a:pP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нформация о фактическом полезном отпуске за предыдущие 3 </a:t>
            </a:r>
            <a:r>
              <a:rPr lang="ru-RU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 (форма 1-ТЕП);</a:t>
            </a:r>
            <a:endParaRPr lang="ru-RU" sz="13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Tx/>
              <a:buChar char="-"/>
            </a:pP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татистическая форма отчета 46-ТЭ - «Сведения о полезном отпуске (продаже) тепловой энергии отдельным категориям потребителей»;</a:t>
            </a:r>
          </a:p>
          <a:p>
            <a:pPr marL="171450" indent="-171450">
              <a:buFontTx/>
              <a:buChar char="-"/>
            </a:pP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ояснение по планируемым объемам;</a:t>
            </a:r>
          </a:p>
          <a:p>
            <a:pPr marL="171450" indent="-171450">
              <a:buFontTx/>
              <a:buChar char="-"/>
            </a:pP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реестр договоров на поставку т/энергии с указанием объемов полезного отпуска;</a:t>
            </a:r>
          </a:p>
          <a:p>
            <a:pPr marL="171450" indent="-171450">
              <a:buFontTx/>
              <a:buChar char="-"/>
            </a:pP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оговоры на поставку тепловой энергии (вновь заключенные);</a:t>
            </a:r>
          </a:p>
          <a:p>
            <a:pPr marL="171450" indent="-171450">
              <a:buFontTx/>
              <a:buChar char="-"/>
            </a:pP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исьма о расторжении договора на поставку т/энергии;</a:t>
            </a:r>
          </a:p>
          <a:p>
            <a:pPr marL="171450" indent="-171450">
              <a:buFontTx/>
              <a:buChar char="-"/>
            </a:pP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ехнические характеристики источника тепловой энергии (заполняется по каждой котельной);</a:t>
            </a:r>
          </a:p>
          <a:p>
            <a:pPr marL="171450" indent="-171450">
              <a:buFontTx/>
              <a:buChar char="-"/>
            </a:pP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тчет об исполнении программы энергосбережения и </a:t>
            </a:r>
            <a:r>
              <a:rPr lang="ru-RU" sz="13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энергоэффективности</a:t>
            </a:r>
            <a:r>
              <a:rPr lang="ru-RU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71450" indent="-171450">
              <a:buFontTx/>
              <a:buChar char="-"/>
            </a:pP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нформация по бесхозным сетям (при наличии);</a:t>
            </a:r>
          </a:p>
          <a:p>
            <a:pPr marL="171450" indent="-171450">
              <a:buFontTx/>
              <a:buChar char="-"/>
            </a:pP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нформация по проценту </a:t>
            </a:r>
            <a:r>
              <a:rPr lang="ru-RU" sz="13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оприборности</a:t>
            </a:r>
            <a:r>
              <a:rPr lang="ru-RU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отпуска т/энергии потребителям.</a:t>
            </a:r>
          </a:p>
          <a:p>
            <a:pPr marL="171450" indent="-171450">
              <a:buFontTx/>
              <a:buChar char="-"/>
            </a:pPr>
            <a:endParaRPr lang="ru-RU" sz="1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Tx/>
              <a:buChar char="-"/>
            </a:pP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Tx/>
              <a:buChar char="-"/>
            </a:pP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Tx/>
              <a:buChar char="-"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4889499" y="3708400"/>
            <a:ext cx="1133477" cy="61595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59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https://gaz-kolonka.ru/wp-content/uploads/7/2/a/72a655bab1126d62bc396b2be576c9c7.jpe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182" l="231" r="100000">
                        <a14:foregroundMark x1="25000" y1="41818" x2="25000" y2="41818"/>
                        <a14:foregroundMark x1="27431" y1="42727" x2="27431" y2="42727"/>
                        <a14:foregroundMark x1="25231" y1="44773" x2="32870" y2="45682"/>
                        <a14:foregroundMark x1="33796" y1="51136" x2="39699" y2="52273"/>
                        <a14:foregroundMark x1="47685" y1="63636" x2="47917" y2="73864"/>
                        <a14:foregroundMark x1="94560" y1="24773" x2="94792" y2="31136"/>
                        <a14:foregroundMark x1="94792" y1="34091" x2="94560" y2="37273"/>
                        <a14:foregroundMark x1="94676" y1="16364" x2="94676" y2="14773"/>
                        <a14:backgroundMark x1="11574" y1="67045" x2="11574" y2="68636"/>
                        <a14:backgroundMark x1="9722" y1="35000" x2="9722" y2="35000"/>
                        <a14:backgroundMark x1="6481" y1="50000" x2="6481" y2="5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900" y="1955800"/>
            <a:ext cx="7772400" cy="44196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AutoShape 2" descr="https://srisovki.one/wp-content/uploads/2021/09/1-4-730x668.gif"/>
          <p:cNvSpPr>
            <a:spLocks noChangeAspect="1" noChangeArrowheads="1"/>
          </p:cNvSpPr>
          <p:nvPr/>
        </p:nvSpPr>
        <p:spPr bwMode="auto">
          <a:xfrm>
            <a:off x="155579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46" tIns="45675" rIns="91346" bIns="45675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AutoShape 4" descr="https://srisovki.one/wp-content/uploads/2021/09/1-4-730x668.gif"/>
          <p:cNvSpPr>
            <a:spLocks noChangeAspect="1" noChangeArrowheads="1"/>
          </p:cNvSpPr>
          <p:nvPr/>
        </p:nvSpPr>
        <p:spPr bwMode="auto">
          <a:xfrm>
            <a:off x="307975" y="79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46" tIns="45675" rIns="91346" bIns="45675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AutoShape 6" descr="https://srisovki.one/wp-content/uploads/2021/09/1-4-730x668.gif"/>
          <p:cNvSpPr>
            <a:spLocks noChangeAspect="1" noChangeArrowheads="1"/>
          </p:cNvSpPr>
          <p:nvPr/>
        </p:nvSpPr>
        <p:spPr bwMode="auto">
          <a:xfrm>
            <a:off x="765175" y="15875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46" tIns="45675" rIns="91346" bIns="45675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омер слайда 8"/>
          <p:cNvSpPr txBox="1">
            <a:spLocks/>
          </p:cNvSpPr>
          <p:nvPr/>
        </p:nvSpPr>
        <p:spPr>
          <a:xfrm>
            <a:off x="9537700" y="6988175"/>
            <a:ext cx="891117" cy="40299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r" defTabSz="913741" rtl="0" eaLnBrk="1" latinLnBrk="0" hangingPunct="1">
              <a:defRPr sz="27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6870" algn="l" defTabSz="91374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741" algn="l" defTabSz="91374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606" algn="l" defTabSz="91374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475" algn="l" defTabSz="91374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343" algn="l" defTabSz="91374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213" algn="l" defTabSz="91374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078" algn="l" defTabSz="91374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4949" algn="l" defTabSz="91374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6F15528-21DE-4FAA-801E-634DDDAF4B2B}" type="slidenum">
              <a:rPr lang="ru-RU" smtClean="0">
                <a:solidFill>
                  <a:srgbClr val="730E00">
                    <a:lumMod val="50000"/>
                  </a:srgbClr>
                </a:solidFill>
              </a:rPr>
              <a:pPr algn="ctr"/>
              <a:t>7</a:t>
            </a:fld>
            <a:endParaRPr lang="ru-RU" dirty="0">
              <a:solidFill>
                <a:srgbClr val="730E00">
                  <a:lumMod val="50000"/>
                </a:srgb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65175" y="1041400"/>
            <a:ext cx="9218083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3741"/>
            <a:endParaRPr lang="ru-RU" sz="1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913741"/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913741"/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03300" y="356302"/>
            <a:ext cx="8686800" cy="95410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 defTabSz="914179">
              <a:defRPr/>
            </a:pPr>
            <a:r>
              <a:rPr lang="ru-RU" altLang="ru-RU" sz="2800" b="1" dirty="0">
                <a:solidFill>
                  <a:srgbClr val="730E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Формирование полезного отпуска тепловой энергии</a:t>
            </a:r>
            <a:endParaRPr lang="ru-RU" sz="2800" b="1" dirty="0">
              <a:solidFill>
                <a:srgbClr val="730E00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70700" y="4047050"/>
            <a:ext cx="1508125" cy="384831"/>
          </a:xfrm>
          <a:prstGeom prst="rect">
            <a:avLst/>
          </a:prstGeom>
          <a:solidFill>
            <a:srgbClr val="007635"/>
          </a:solidFill>
          <a:ln>
            <a:solidFill>
              <a:srgbClr val="007635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Отпуск в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сеть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483225" y="4699000"/>
            <a:ext cx="1508400" cy="385200"/>
          </a:xfrm>
          <a:prstGeom prst="rect">
            <a:avLst/>
          </a:prstGeom>
          <a:solidFill>
            <a:srgbClr val="007635"/>
          </a:solidFill>
          <a:ln>
            <a:solidFill>
              <a:srgbClr val="007635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Потери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670300" y="3860800"/>
            <a:ext cx="1508400" cy="385200"/>
          </a:xfrm>
          <a:prstGeom prst="rect">
            <a:avLst/>
          </a:prstGeom>
          <a:solidFill>
            <a:srgbClr val="007635"/>
          </a:solidFill>
          <a:ln>
            <a:solidFill>
              <a:srgbClr val="007635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Полезный отпуск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13300" y="1498600"/>
            <a:ext cx="3794125" cy="1600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определении объема полезного отпуска тепловой энергии, используется объем отпуска тепловой энергии в тепловые сети, </a:t>
            </a:r>
            <a:r>
              <a:rPr lang="ru-RU" sz="1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уменьшенный на объем нормативных технологических потерь тепловой энергии 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тепловых сетях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77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https://srisovki.one/wp-content/uploads/2021/09/1-4-730x668.gif"/>
          <p:cNvSpPr>
            <a:spLocks noChangeAspect="1" noChangeArrowheads="1"/>
          </p:cNvSpPr>
          <p:nvPr/>
        </p:nvSpPr>
        <p:spPr bwMode="auto">
          <a:xfrm>
            <a:off x="155579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22" tIns="45663" rIns="91322" bIns="45663" numCol="1" anchor="t" anchorCtr="0" compatLnSpc="1">
            <a:prstTxWarp prst="textNoShape">
              <a:avLst/>
            </a:prstTxWarp>
          </a:bodyPr>
          <a:lstStyle/>
          <a:p>
            <a:pPr defTabSz="913299"/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AutoShape 4" descr="https://srisovki.one/wp-content/uploads/2021/09/1-4-730x668.gif"/>
          <p:cNvSpPr>
            <a:spLocks noChangeAspect="1" noChangeArrowheads="1"/>
          </p:cNvSpPr>
          <p:nvPr/>
        </p:nvSpPr>
        <p:spPr bwMode="auto">
          <a:xfrm>
            <a:off x="307975" y="79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22" tIns="45663" rIns="91322" bIns="45663" numCol="1" anchor="t" anchorCtr="0" compatLnSpc="1">
            <a:prstTxWarp prst="textNoShape">
              <a:avLst/>
            </a:prstTxWarp>
          </a:bodyPr>
          <a:lstStyle/>
          <a:p>
            <a:pPr defTabSz="913299"/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AutoShape 6" descr="https://srisovki.one/wp-content/uploads/2021/09/1-4-730x668.gif"/>
          <p:cNvSpPr>
            <a:spLocks noChangeAspect="1" noChangeArrowheads="1"/>
          </p:cNvSpPr>
          <p:nvPr/>
        </p:nvSpPr>
        <p:spPr bwMode="auto">
          <a:xfrm>
            <a:off x="460376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22" tIns="45663" rIns="91322" bIns="45663" numCol="1" anchor="t" anchorCtr="0" compatLnSpc="1">
            <a:prstTxWarp prst="textNoShape">
              <a:avLst/>
            </a:prstTxWarp>
          </a:bodyPr>
          <a:lstStyle/>
          <a:p>
            <a:pPr defTabSz="913299"/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7"/>
          </p:nvPr>
        </p:nvSpPr>
        <p:spPr>
          <a:xfrm>
            <a:off x="9610728" y="6985000"/>
            <a:ext cx="891117" cy="402990"/>
          </a:xfrm>
        </p:spPr>
        <p:txBody>
          <a:bodyPr/>
          <a:lstStyle/>
          <a:p>
            <a:pPr algn="ctr"/>
            <a:fld id="{B6F15528-21DE-4FAA-801E-634DDDAF4B2B}" type="slidenum">
              <a:rPr lang="ru-RU" smtClean="0">
                <a:solidFill>
                  <a:srgbClr val="730E00">
                    <a:lumMod val="50000"/>
                  </a:srgbClr>
                </a:solidFill>
              </a:rPr>
              <a:pPr algn="ctr"/>
              <a:t>8</a:t>
            </a:fld>
            <a:endParaRPr lang="ru-RU" dirty="0">
              <a:solidFill>
                <a:srgbClr val="730E00">
                  <a:lumMod val="50000"/>
                </a:srgbClr>
              </a:solidFill>
            </a:endParaRPr>
          </a:p>
        </p:txBody>
      </p:sp>
      <p:sp>
        <p:nvSpPr>
          <p:cNvPr id="4" name="AutoShape 2" descr="https://media.istockphoto.com/vectors/red-exclamation-mark-vector-id470720679?k=20&amp;m=470720679&amp;s=612x612&amp;w=0&amp;h=Jj5TNYK8StWKL1m8odxAjqFW-9vvHsM-NFrN80oZCP0="/>
          <p:cNvSpPr>
            <a:spLocks noChangeAspect="1" noChangeArrowheads="1"/>
          </p:cNvSpPr>
          <p:nvPr/>
        </p:nvSpPr>
        <p:spPr bwMode="auto">
          <a:xfrm>
            <a:off x="612778" y="31274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46" tIns="45675" rIns="91346" bIns="45675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https://media.istockphoto.com/vectors/red-exclamation-mark-vector-id470720679?k=20&amp;m=470720679&amp;s=612x612&amp;w=0&amp;h=Jj5TNYK8StWKL1m8odxAjqFW-9vvHsM-NFrN80oZCP0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46" tIns="45675" rIns="91346" bIns="45675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07979" y="1368425"/>
            <a:ext cx="4384677" cy="10668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Значения ДПР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981697" y="1368424"/>
            <a:ext cx="4384677" cy="1066801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Необходимые материалы, документы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07975" y="2968623"/>
            <a:ext cx="4384677" cy="28733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Долгосрочные тарифы устанавливаются на основании определенных регулятором значений долгосрочных параметров регулирования деятельности теплоснабжающей организации и иных прогнозных параметров регулирования. </a:t>
            </a:r>
          </a:p>
          <a:p>
            <a:r>
              <a:rPr lang="ru-RU" sz="1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Значение долгосрочных параметров определяются на весь долгосрочный период регулирования, в течение которого не пересматриваются.</a:t>
            </a:r>
            <a:endParaRPr lang="ru-RU" sz="16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981698" y="2997200"/>
            <a:ext cx="4419602" cy="28447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Tx/>
              <a:buChar char="-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твержденные нормативы технологических потерь;</a:t>
            </a:r>
          </a:p>
          <a:p>
            <a:pPr marL="171450" indent="-171450">
              <a:buFontTx/>
              <a:buChar char="-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утвержденные нормативы удельного расхода топлива;</a:t>
            </a:r>
          </a:p>
          <a:p>
            <a:pPr marL="171450" indent="-171450">
              <a:buFontTx/>
              <a:buChar char="-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ехнические характеристики источника тепловой энергии (заполняется по каждой котельной);</a:t>
            </a:r>
          </a:p>
          <a:p>
            <a:pPr marL="171450" indent="-171450">
              <a:buFontTx/>
              <a:buChar char="-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нформация о протяженности сетей, с указанием диаметра сетей (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d)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308100" y="292884"/>
            <a:ext cx="7924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179">
              <a:defRPr/>
            </a:pPr>
            <a:r>
              <a:rPr lang="ru-RU" altLang="ru-RU" sz="2800" b="1" dirty="0">
                <a:solidFill>
                  <a:srgbClr val="730E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Формирование </a:t>
            </a:r>
            <a:r>
              <a:rPr lang="ru-RU" altLang="ru-RU" sz="2800" b="1" dirty="0" smtClean="0">
                <a:solidFill>
                  <a:srgbClr val="730E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долгосрочных параметров регулирования (ДПР)</a:t>
            </a:r>
            <a:endParaRPr lang="ru-RU" sz="2800" b="1" dirty="0">
              <a:solidFill>
                <a:srgbClr val="730E00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4784720" y="4016375"/>
            <a:ext cx="1133477" cy="61595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5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8"/>
          <p:cNvSpPr txBox="1">
            <a:spLocks/>
          </p:cNvSpPr>
          <p:nvPr/>
        </p:nvSpPr>
        <p:spPr>
          <a:xfrm>
            <a:off x="9610728" y="6985000"/>
            <a:ext cx="891117" cy="40299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r" defTabSz="913741" rtl="0" eaLnBrk="1" latinLnBrk="0" hangingPunct="1">
              <a:defRPr sz="27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6870" algn="l" defTabSz="91374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741" algn="l" defTabSz="91374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606" algn="l" defTabSz="91374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475" algn="l" defTabSz="91374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343" algn="l" defTabSz="91374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213" algn="l" defTabSz="91374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078" algn="l" defTabSz="91374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4949" algn="l" defTabSz="91374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6F15528-21DE-4FAA-801E-634DDDAF4B2B}" type="slidenum">
              <a:rPr lang="ru-RU" smtClean="0">
                <a:solidFill>
                  <a:srgbClr val="730E00">
                    <a:lumMod val="50000"/>
                  </a:srgbClr>
                </a:solidFill>
                <a:latin typeface="Impact"/>
              </a:rPr>
              <a:pPr algn="ctr"/>
              <a:t>9</a:t>
            </a:fld>
            <a:endParaRPr lang="ru-RU" dirty="0">
              <a:solidFill>
                <a:srgbClr val="730E00">
                  <a:lumMod val="50000"/>
                </a:srgbClr>
              </a:solidFill>
              <a:latin typeface="Impac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03300" y="279400"/>
            <a:ext cx="8839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179">
              <a:defRPr/>
            </a:pPr>
            <a:r>
              <a:rPr lang="ru-RU" altLang="ru-RU" sz="2000" b="1" dirty="0">
                <a:solidFill>
                  <a:srgbClr val="730E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Формирование долгосрочных параметров регулирования (ДПР)</a:t>
            </a:r>
            <a:endParaRPr lang="ru-RU" sz="2000" b="1" dirty="0">
              <a:solidFill>
                <a:srgbClr val="730E00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765300" y="812800"/>
            <a:ext cx="2724877" cy="12960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r>
              <a:rPr lang="ru-RU" dirty="0">
                <a:ln>
                  <a:solidFill>
                    <a:schemeClr val="accent6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базовый уровень операционных расходов;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764977" y="2273898"/>
            <a:ext cx="2725200" cy="12960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dirty="0">
                <a:ln>
                  <a:solidFill>
                    <a:schemeClr val="accent6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индекс эффективности операционных расходов;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956300" y="812800"/>
            <a:ext cx="2725200" cy="12960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ru-RU" dirty="0">
                <a:ln>
                  <a:solidFill>
                    <a:schemeClr val="accent6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нормативный уровень прибыли;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956300" y="2273898"/>
            <a:ext cx="2725200" cy="12960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lvl="0" algn="r"/>
            <a:r>
              <a:rPr lang="ru-RU" dirty="0">
                <a:ln>
                  <a:solidFill>
                    <a:schemeClr val="accent6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показатели энергосбережения и энергетической эффективности;</a:t>
            </a:r>
          </a:p>
        </p:txBody>
      </p:sp>
      <p:sp>
        <p:nvSpPr>
          <p:cNvPr id="20" name="Овал 19"/>
          <p:cNvSpPr/>
          <p:nvPr/>
        </p:nvSpPr>
        <p:spPr>
          <a:xfrm>
            <a:off x="4203700" y="1161350"/>
            <a:ext cx="2160000" cy="2160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ДПР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178950" y="4699000"/>
            <a:ext cx="4861986" cy="18033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dirty="0" smtClean="0">
                <a:ln>
                  <a:solidFill>
                    <a:schemeClr val="accent6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норматив удельного расхода </a:t>
            </a:r>
            <a:r>
              <a:rPr lang="ru-RU" dirty="0">
                <a:ln>
                  <a:solidFill>
                    <a:schemeClr val="accent6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топлива;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n>
                  <a:solidFill>
                    <a:schemeClr val="accent6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норматив технологических потерь при передаче тепловой энергии;</a:t>
            </a:r>
            <a:endParaRPr lang="ru-RU" dirty="0">
              <a:ln>
                <a:solidFill>
                  <a:schemeClr val="accent6"/>
                </a:solidFill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n>
                  <a:solidFill>
                    <a:schemeClr val="accent6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отношение величины технологических потерь к материальной характеристике тепловой </a:t>
            </a:r>
            <a:r>
              <a:rPr lang="ru-RU" dirty="0" smtClean="0">
                <a:ln>
                  <a:solidFill>
                    <a:schemeClr val="accent6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сети.</a:t>
            </a:r>
            <a:endParaRPr lang="ru-RU" dirty="0">
              <a:ln>
                <a:solidFill>
                  <a:schemeClr val="accent6"/>
                </a:solidFill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lvl="0"/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247279" y="35999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endParaRPr lang="ru-RU" dirty="0"/>
          </a:p>
        </p:txBody>
      </p:sp>
      <p:sp>
        <p:nvSpPr>
          <p:cNvPr id="33" name="Овал 32"/>
          <p:cNvSpPr/>
          <p:nvPr/>
        </p:nvSpPr>
        <p:spPr>
          <a:xfrm>
            <a:off x="1003300" y="4292800"/>
            <a:ext cx="2428710" cy="23112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Утверждаются приказом Минстроя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34" name="Стрелка вправо 33"/>
          <p:cNvSpPr/>
          <p:nvPr/>
        </p:nvSpPr>
        <p:spPr>
          <a:xfrm rot="5400000">
            <a:off x="6870627" y="4002683"/>
            <a:ext cx="896542" cy="307975"/>
          </a:xfrm>
          <a:prstGeom prst="rightArrow">
            <a:avLst/>
          </a:prstGeom>
          <a:gradFill rotWithShape="1">
            <a:gsLst>
              <a:gs pos="0">
                <a:srgbClr val="AC956E">
                  <a:tint val="83000"/>
                  <a:shade val="100000"/>
                  <a:alpha val="100000"/>
                  <a:hueMod val="100000"/>
                  <a:satMod val="220000"/>
                  <a:lumMod val="90000"/>
                </a:srgbClr>
              </a:gs>
              <a:gs pos="76000">
                <a:srgbClr val="AC956E">
                  <a:shade val="100000"/>
                </a:srgbClr>
              </a:gs>
              <a:gs pos="100000">
                <a:srgbClr val="AC956E">
                  <a:shade val="93000"/>
                  <a:alpha val="100000"/>
                  <a:satMod val="100000"/>
                  <a:lumMod val="93000"/>
                </a:srgbClr>
              </a:gs>
            </a:gsLst>
            <a:path path="circle">
              <a:fillToRect l="15000" t="15000" r="100000" b="100000"/>
            </a:path>
          </a:gradFill>
          <a:ln w="15875" cap="flat" cmpd="sng" algn="ctr">
            <a:solidFill>
              <a:srgbClr val="AC956E"/>
            </a:solidFill>
            <a:prstDash val="solid"/>
          </a:ln>
          <a:effectLst>
            <a:outerShdw blurRad="38100" dist="381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6" name="Стрелка вправо 35"/>
          <p:cNvSpPr/>
          <p:nvPr/>
        </p:nvSpPr>
        <p:spPr>
          <a:xfrm rot="10800000">
            <a:off x="3517899" y="5191725"/>
            <a:ext cx="1337395" cy="362147"/>
          </a:xfrm>
          <a:prstGeom prst="rightArrow">
            <a:avLst/>
          </a:prstGeom>
          <a:gradFill rotWithShape="1">
            <a:gsLst>
              <a:gs pos="0">
                <a:srgbClr val="AC956E">
                  <a:tint val="83000"/>
                  <a:shade val="100000"/>
                  <a:alpha val="100000"/>
                  <a:hueMod val="100000"/>
                  <a:satMod val="220000"/>
                  <a:lumMod val="90000"/>
                </a:srgbClr>
              </a:gs>
              <a:gs pos="76000">
                <a:srgbClr val="AC956E">
                  <a:shade val="100000"/>
                </a:srgbClr>
              </a:gs>
              <a:gs pos="100000">
                <a:srgbClr val="AC956E">
                  <a:shade val="93000"/>
                  <a:alpha val="100000"/>
                  <a:satMod val="100000"/>
                  <a:lumMod val="93000"/>
                </a:srgbClr>
              </a:gs>
            </a:gsLst>
            <a:path path="circle">
              <a:fillToRect l="15000" t="15000" r="100000" b="100000"/>
            </a:path>
          </a:gradFill>
          <a:ln w="15875" cap="flat" cmpd="sng" algn="ctr">
            <a:solidFill>
              <a:srgbClr val="AC956E"/>
            </a:solidFill>
            <a:prstDash val="solid"/>
          </a:ln>
          <a:effectLst>
            <a:outerShdw blurRad="38100" dist="381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15" name="Рисунок 14" descr="https://avatars.mds.yandex.net/i?id=60dd593e1c0553bd38abbe16cf6319ad1c922dab-8254804-images-thumbs&amp;n=13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100000" l="25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975" y="5551100"/>
            <a:ext cx="1143000" cy="91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https://avatars.mds.yandex.net/i?id=60dd593e1c0553bd38abbe16cf6319ad1c922dab-8254804-images-thumbs&amp;n=13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3125" y1="22813" x2="21875" y2="49688"/>
                        <a14:foregroundMark x1="17813" y1="20313" x2="18438" y2="43438"/>
                        <a14:foregroundMark x1="24063" y1="77813" x2="24375" y2="81250"/>
                        <a14:foregroundMark x1="54375" y1="24063" x2="56563" y2="25625"/>
                        <a14:foregroundMark x1="57500" y1="27187" x2="58438" y2="290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177" y="5544750"/>
            <a:ext cx="927599" cy="8989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780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28149</TotalTime>
  <Words>1996</Words>
  <Application>Microsoft Office PowerPoint</Application>
  <PresentationFormat>Произвольный</PresentationFormat>
  <Paragraphs>186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NewsPrint</vt:lpstr>
      <vt:lpstr>1_NewsPrint</vt:lpstr>
      <vt:lpstr>2_NewsPrint</vt:lpstr>
      <vt:lpstr>Аспект</vt:lpstr>
      <vt:lpstr>3_NewsPrint</vt:lpstr>
      <vt:lpstr>4_NewsPrint</vt:lpstr>
      <vt:lpstr>5_NewsPrint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Тарифный путеводитель(1).pdf.pdf</dc:title>
  <dc:creator>Ксения Румянцева</dc:creator>
  <cp:keywords>DAEy4rtF8FY,BAEsmyUYgDQ</cp:keywords>
  <cp:lastModifiedBy>Служба по тарифам ЧР Терехина Н.Г.</cp:lastModifiedBy>
  <cp:revision>480</cp:revision>
  <dcterms:created xsi:type="dcterms:W3CDTF">2022-09-02T12:10:08Z</dcterms:created>
  <dcterms:modified xsi:type="dcterms:W3CDTF">2023-03-30T10:33:52Z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2022-08-24T00:00:00Z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2022-09-02T00:00:00Z</vt:filetime>
  </property>
</Properties>
</file>