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pos_economy\Desktop\Без имен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8805863" cy="5229225"/>
          </a:xfrm>
          <a:prstGeom prst="rect">
            <a:avLst/>
          </a:prstGeom>
          <a:noFill/>
        </p:spPr>
      </p:pic>
      <p:pic>
        <p:nvPicPr>
          <p:cNvPr id="4" name="Picture 2" descr="C:\Users\marpos_economy\Desktop\naduvnoy-batut-happy-hop-zhirafik-9139-84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941168"/>
            <a:ext cx="936104" cy="727019"/>
          </a:xfrm>
          <a:prstGeom prst="rect">
            <a:avLst/>
          </a:prstGeom>
          <a:noFill/>
        </p:spPr>
      </p:pic>
      <p:pic>
        <p:nvPicPr>
          <p:cNvPr id="5" name="Picture 2" descr="C:\Users\marpos_economy\Desktop\big-17264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437112"/>
            <a:ext cx="576064" cy="5760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652120" y="0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 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постановлению администрации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Мариинско-Посадского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округа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                        №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Михайлова Ольга Николаевна</dc:creator>
  <cp:lastModifiedBy>Михайлова</cp:lastModifiedBy>
  <cp:revision>4</cp:revision>
  <dcterms:created xsi:type="dcterms:W3CDTF">2024-06-05T14:24:31Z</dcterms:created>
  <dcterms:modified xsi:type="dcterms:W3CDTF">2024-06-06T06:35:39Z</dcterms:modified>
</cp:coreProperties>
</file>