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-1812" y="93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2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40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830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275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817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2144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8301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0289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8363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9133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794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8A0D1-918C-45EB-ADD1-6A3721B35A9E}" type="datetimeFigureOut">
              <a:rPr lang="ru-RU" smtClean="0"/>
              <a:pPr/>
              <a:t>03.07.2024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99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63900" y="9044940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63900" y="8530899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63900" y="8016858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63900" y="7502817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63900" y="6988776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63900" y="6474735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63900" y="5956887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63900" y="5507463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28828" y="9044940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28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28828" y="8530899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27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28828" y="8016858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26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28828" y="7502817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25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22478" y="6976076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722478" y="6572249"/>
            <a:ext cx="824122" cy="425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24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728828" y="5956887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23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728828" y="5507463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22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263900" y="4468812"/>
            <a:ext cx="21844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263900" y="3899780"/>
            <a:ext cx="21844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263900" y="1709923"/>
            <a:ext cx="21082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751688" y="4462463"/>
            <a:ext cx="19166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751688" y="3893431"/>
            <a:ext cx="19166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744068" y="3362499"/>
            <a:ext cx="19928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744067" y="2812517"/>
            <a:ext cx="199281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753274" y="2272606"/>
            <a:ext cx="196425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3744068" y="1703574"/>
            <a:ext cx="199282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52" name="Фигура, имеющая форму буквы L 51"/>
          <p:cNvSpPr/>
          <p:nvPr/>
        </p:nvSpPr>
        <p:spPr>
          <a:xfrm rot="10800000">
            <a:off x="2851150" y="1333582"/>
            <a:ext cx="623570" cy="335945"/>
          </a:xfrm>
          <a:prstGeom prst="corner">
            <a:avLst>
              <a:gd name="adj1" fmla="val 46160"/>
              <a:gd name="adj2" fmla="val 467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11150" y="124936"/>
            <a:ext cx="63563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Приложение №</a:t>
            </a:r>
            <a:r>
              <a:rPr lang="en-US" sz="100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100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постановлению администрации </a:t>
            </a:r>
            <a:r>
              <a:rPr lang="ru-RU" sz="1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Мариинско-Посадского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округа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от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 rot="5400000">
            <a:off x="4203195" y="5383054"/>
            <a:ext cx="207439" cy="503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21</a:t>
            </a:r>
            <a:endParaRPr lang="ru-RU" dirty="0"/>
          </a:p>
        </p:txBody>
      </p:sp>
      <p:sp>
        <p:nvSpPr>
          <p:cNvPr id="45" name="Фигура, имеющая форму буквы L 44"/>
          <p:cNvSpPr/>
          <p:nvPr/>
        </p:nvSpPr>
        <p:spPr>
          <a:xfrm>
            <a:off x="3765550" y="5035633"/>
            <a:ext cx="742950" cy="260268"/>
          </a:xfrm>
          <a:prstGeom prst="corner">
            <a:avLst>
              <a:gd name="adj1" fmla="val 55919"/>
              <a:gd name="adj2" fmla="val 662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54" name="Фигура, имеющая форму буквы L 53"/>
          <p:cNvSpPr/>
          <p:nvPr/>
        </p:nvSpPr>
        <p:spPr>
          <a:xfrm rot="10800000" flipV="1">
            <a:off x="2851150" y="5105400"/>
            <a:ext cx="628650" cy="336549"/>
          </a:xfrm>
          <a:prstGeom prst="corner">
            <a:avLst>
              <a:gd name="adj1" fmla="val 63141"/>
              <a:gd name="adj2" fmla="val 580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pic>
        <p:nvPicPr>
          <p:cNvPr id="55" name="Рисунок 54"/>
          <p:cNvPicPr/>
          <p:nvPr/>
        </p:nvPicPr>
        <p:blipFill>
          <a:blip r:embed="rId2" cstate="print"/>
          <a:srcRect l="25591" t="7699" r="21063" b="9799"/>
          <a:stretch>
            <a:fillRect/>
          </a:stretch>
        </p:blipFill>
        <p:spPr bwMode="auto">
          <a:xfrm>
            <a:off x="317500" y="412749"/>
            <a:ext cx="6273800" cy="910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 rot="188592">
            <a:off x="2691906" y="1239534"/>
            <a:ext cx="179073" cy="2081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 rot="159105">
            <a:off x="2670812" y="1563835"/>
            <a:ext cx="194688" cy="2077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 rot="188811">
            <a:off x="2651661" y="1931270"/>
            <a:ext cx="193563" cy="221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rot="188811">
            <a:off x="2653539" y="2298883"/>
            <a:ext cx="177961" cy="20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36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</TotalTime>
  <Words>38</Words>
  <Application>Microsoft Office PowerPoint</Application>
  <PresentationFormat>Лист A4 (210x297 мм)</PresentationFormat>
  <Paragraphs>29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Мариинско-Посадский район - Иванов А.П.</dc:creator>
  <cp:lastModifiedBy>Михайлова</cp:lastModifiedBy>
  <cp:revision>28</cp:revision>
  <dcterms:created xsi:type="dcterms:W3CDTF">2022-06-16T07:32:19Z</dcterms:created>
  <dcterms:modified xsi:type="dcterms:W3CDTF">2024-07-03T11:48:43Z</dcterms:modified>
</cp:coreProperties>
</file>