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10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23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296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83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9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216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449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23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781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8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093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0AFC-6628-4418-A9B0-91D783B7C8E2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2DBAD-BA9C-441E-AE8C-01ADEE58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837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0"/>
            <a:ext cx="7874000" cy="1113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4546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Чебоксарское горкомимущество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Т.Ю.</dc:creator>
  <cp:lastModifiedBy>Николаева Т.Ю.</cp:lastModifiedBy>
  <cp:revision>1</cp:revision>
  <dcterms:created xsi:type="dcterms:W3CDTF">2021-11-29T05:53:27Z</dcterms:created>
  <dcterms:modified xsi:type="dcterms:W3CDTF">2021-11-29T05:54:13Z</dcterms:modified>
</cp:coreProperties>
</file>