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10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83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558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60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50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90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39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2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890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26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48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4B5C4-E243-45DE-ACCC-D0489C9D89A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D8AD3-09C5-4783-932B-379D9FE68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799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0"/>
            <a:ext cx="7874000" cy="1113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740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Чебоксарское горкомимущество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Т.Ю.</dc:creator>
  <cp:lastModifiedBy>Николаева Т.Ю.</cp:lastModifiedBy>
  <cp:revision>1</cp:revision>
  <dcterms:created xsi:type="dcterms:W3CDTF">2021-11-29T05:54:25Z</dcterms:created>
  <dcterms:modified xsi:type="dcterms:W3CDTF">2021-11-29T05:55:11Z</dcterms:modified>
</cp:coreProperties>
</file>