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202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15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413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3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65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2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031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539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76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60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3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28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27E4A-C7B5-4BB5-AC7B-A256C6DFB683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BC1B1-7FCC-4F2C-B449-D2CC8C219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50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02900" cy="148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3331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Чебоксарское горкомимущество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Т.Ю.</dc:creator>
  <cp:lastModifiedBy>Николаева Т.Ю.</cp:lastModifiedBy>
  <cp:revision>1</cp:revision>
  <dcterms:created xsi:type="dcterms:W3CDTF">2023-04-20T06:01:01Z</dcterms:created>
  <dcterms:modified xsi:type="dcterms:W3CDTF">2023-04-20T06:01:37Z</dcterms:modified>
</cp:coreProperties>
</file>