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6" r:id="rId2"/>
    <p:sldId id="258" r:id="rId3"/>
    <p:sldId id="264" r:id="rId4"/>
    <p:sldId id="265" r:id="rId5"/>
    <p:sldId id="259" r:id="rId6"/>
  </p:sldIdLst>
  <p:sldSz cx="9144000" cy="5143500" type="screen16x9"/>
  <p:notesSz cx="6858000" cy="9144000"/>
  <p:defaultTextStyle>
    <a:defPPr marL="0" marR="0" indent="0" algn="l" defTabSz="356616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02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32194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17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178308" algn="ctr" defTabSz="32194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17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356616" algn="ctr" defTabSz="32194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17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534924" algn="ctr" defTabSz="32194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17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713232" algn="ctr" defTabSz="32194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17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891540" algn="ctr" defTabSz="32194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17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069848" algn="ctr" defTabSz="32194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17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248156" algn="ctr" defTabSz="32194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17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426464" algn="ctr" defTabSz="32194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17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>
        <p15:guide id="3" orient="horz" pos="166" userDrawn="1">
          <p15:clr>
            <a:srgbClr val="A4A3A4"/>
          </p15:clr>
        </p15:guide>
        <p15:guide id="4" pos="15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B9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257"/>
    <p:restoredTop sz="95407" autoAdjust="0"/>
  </p:normalViewPr>
  <p:slideViewPr>
    <p:cSldViewPr snapToGrid="0" snapToObjects="1" showGuides="1">
      <p:cViewPr varScale="1">
        <p:scale>
          <a:sx n="152" d="100"/>
          <a:sy n="152" d="100"/>
        </p:scale>
        <p:origin x="408" y="132"/>
      </p:cViewPr>
      <p:guideLst>
        <p:guide orient="horz" pos="166"/>
        <p:guide pos="15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92" d="100"/>
          <a:sy n="92" d="100"/>
        </p:scale>
        <p:origin x="4072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0842707F-0FE1-B2BC-B71F-9ABB57BEDFA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E4DA359E-5C92-6136-4DCA-6EF65FD2856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2D1446-30AF-464D-840D-A21B3ADE5002}" type="datetimeFigureOut">
              <a:rPr lang="ru-RU" smtClean="0"/>
              <a:t>24.08.2023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F32B7D9-2471-084E-4AA0-5DCA5B7123E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4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ADD33A25-7280-B650-196D-6CE91F5EC8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4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22DFCA-F47D-574F-B024-92F7C02B1B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35847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37689451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178308" latinLnBrk="0">
      <a:lnSpc>
        <a:spcPct val="117999"/>
      </a:lnSpc>
      <a:defRPr sz="858">
        <a:latin typeface="Helvetica Neue"/>
        <a:ea typeface="Helvetica Neue"/>
        <a:cs typeface="Helvetica Neue"/>
        <a:sym typeface="Helvetica Neue"/>
      </a:defRPr>
    </a:lvl1pPr>
    <a:lvl2pPr indent="89154" defTabSz="178308" latinLnBrk="0">
      <a:lnSpc>
        <a:spcPct val="117999"/>
      </a:lnSpc>
      <a:defRPr sz="858">
        <a:latin typeface="Helvetica Neue"/>
        <a:ea typeface="Helvetica Neue"/>
        <a:cs typeface="Helvetica Neue"/>
        <a:sym typeface="Helvetica Neue"/>
      </a:defRPr>
    </a:lvl2pPr>
    <a:lvl3pPr indent="178308" defTabSz="178308" latinLnBrk="0">
      <a:lnSpc>
        <a:spcPct val="117999"/>
      </a:lnSpc>
      <a:defRPr sz="858">
        <a:latin typeface="Helvetica Neue"/>
        <a:ea typeface="Helvetica Neue"/>
        <a:cs typeface="Helvetica Neue"/>
        <a:sym typeface="Helvetica Neue"/>
      </a:defRPr>
    </a:lvl3pPr>
    <a:lvl4pPr indent="267462" defTabSz="178308" latinLnBrk="0">
      <a:lnSpc>
        <a:spcPct val="117999"/>
      </a:lnSpc>
      <a:defRPr sz="858">
        <a:latin typeface="Helvetica Neue"/>
        <a:ea typeface="Helvetica Neue"/>
        <a:cs typeface="Helvetica Neue"/>
        <a:sym typeface="Helvetica Neue"/>
      </a:defRPr>
    </a:lvl4pPr>
    <a:lvl5pPr indent="356616" defTabSz="178308" latinLnBrk="0">
      <a:lnSpc>
        <a:spcPct val="117999"/>
      </a:lnSpc>
      <a:defRPr sz="858">
        <a:latin typeface="Helvetica Neue"/>
        <a:ea typeface="Helvetica Neue"/>
        <a:cs typeface="Helvetica Neue"/>
        <a:sym typeface="Helvetica Neue"/>
      </a:defRPr>
    </a:lvl5pPr>
    <a:lvl6pPr indent="445770" defTabSz="178308" latinLnBrk="0">
      <a:lnSpc>
        <a:spcPct val="117999"/>
      </a:lnSpc>
      <a:defRPr sz="858">
        <a:latin typeface="Helvetica Neue"/>
        <a:ea typeface="Helvetica Neue"/>
        <a:cs typeface="Helvetica Neue"/>
        <a:sym typeface="Helvetica Neue"/>
      </a:defRPr>
    </a:lvl6pPr>
    <a:lvl7pPr indent="534924" defTabSz="178308" latinLnBrk="0">
      <a:lnSpc>
        <a:spcPct val="117999"/>
      </a:lnSpc>
      <a:defRPr sz="858">
        <a:latin typeface="Helvetica Neue"/>
        <a:ea typeface="Helvetica Neue"/>
        <a:cs typeface="Helvetica Neue"/>
        <a:sym typeface="Helvetica Neue"/>
      </a:defRPr>
    </a:lvl7pPr>
    <a:lvl8pPr indent="624078" defTabSz="178308" latinLnBrk="0">
      <a:lnSpc>
        <a:spcPct val="117999"/>
      </a:lnSpc>
      <a:defRPr sz="858">
        <a:latin typeface="Helvetica Neue"/>
        <a:ea typeface="Helvetica Neue"/>
        <a:cs typeface="Helvetica Neue"/>
        <a:sym typeface="Helvetica Neue"/>
      </a:defRPr>
    </a:lvl8pPr>
    <a:lvl9pPr indent="713232" defTabSz="178308" latinLnBrk="0">
      <a:lnSpc>
        <a:spcPct val="117999"/>
      </a:lnSpc>
      <a:defRPr sz="858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73568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13018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A9FF16F-A76F-804E-BF85-29A89291E1B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34"/>
          <a:stretch/>
        </p:blipFill>
        <p:spPr>
          <a:xfrm>
            <a:off x="0" y="1035586"/>
            <a:ext cx="9144000" cy="4107914"/>
          </a:xfrm>
          <a:prstGeom prst="rect">
            <a:avLst/>
          </a:prstGeom>
        </p:spPr>
      </p:pic>
      <p:sp>
        <p:nvSpPr>
          <p:cNvPr id="12" name="Уровень текста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947746" y="3834743"/>
            <a:ext cx="6350680" cy="595312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spcBef>
                <a:spcPts val="0"/>
              </a:spcBef>
              <a:buSzTx/>
              <a:buNone/>
              <a:defRPr sz="1400" b="1" i="0">
                <a:latin typeface="Proxima Nova Rg" panose="02000506030000020004" pitchFamily="2" charset="0"/>
              </a:defRPr>
            </a:lvl1pPr>
            <a:lvl2pPr marL="0" indent="0" algn="l">
              <a:spcBef>
                <a:spcPts val="0"/>
              </a:spcBef>
              <a:buSzTx/>
              <a:buNone/>
              <a:defRPr sz="1823"/>
            </a:lvl2pPr>
            <a:lvl3pPr marL="0" indent="0" algn="l">
              <a:spcBef>
                <a:spcPts val="0"/>
              </a:spcBef>
              <a:buSzTx/>
              <a:buNone/>
              <a:defRPr sz="1823"/>
            </a:lvl3pPr>
            <a:lvl4pPr marL="0" indent="0" algn="l">
              <a:spcBef>
                <a:spcPts val="0"/>
              </a:spcBef>
              <a:buSzTx/>
              <a:buNone/>
              <a:defRPr sz="1823"/>
            </a:lvl4pPr>
            <a:lvl5pPr marL="0" indent="0" algn="l">
              <a:spcBef>
                <a:spcPts val="0"/>
              </a:spcBef>
              <a:buSzTx/>
              <a:buNone/>
              <a:defRPr sz="1823"/>
            </a:lvl5pPr>
          </a:lstStyle>
          <a:p>
            <a:r>
              <a:rPr lang="ru-RU" dirty="0"/>
              <a:t>Текст </a:t>
            </a:r>
            <a:r>
              <a:rPr lang="ru-RU" dirty="0" err="1"/>
              <a:t>лида</a:t>
            </a:r>
            <a:endParaRPr dirty="0"/>
          </a:p>
        </p:txBody>
      </p:sp>
      <p:sp>
        <p:nvSpPr>
          <p:cNvPr id="11" name="Текст заголовка"/>
          <p:cNvSpPr txBox="1">
            <a:spLocks noGrp="1"/>
          </p:cNvSpPr>
          <p:nvPr>
            <p:ph type="title" hasCustomPrompt="1"/>
          </p:nvPr>
        </p:nvSpPr>
        <p:spPr>
          <a:xfrm>
            <a:off x="1590907" y="1427357"/>
            <a:ext cx="3984704" cy="1185166"/>
          </a:xfrm>
          <a:prstGeom prst="rect">
            <a:avLst/>
          </a:prstGeom>
          <a:solidFill>
            <a:schemeClr val="bg1"/>
          </a:solidFill>
        </p:spPr>
        <p:txBody>
          <a:bodyPr lIns="360000" rIns="180000" bIns="36000" anchor="b">
            <a:normAutofit/>
          </a:bodyPr>
          <a:lstStyle>
            <a:lvl1pPr algn="l">
              <a:defRPr sz="2400" b="1">
                <a:latin typeface="Proxima Nova Rg" panose="02000506030000020004" pitchFamily="2" charset="0"/>
              </a:defRPr>
            </a:lvl1pPr>
          </a:lstStyle>
          <a:p>
            <a:r>
              <a:rPr lang="ru-RU" dirty="0"/>
              <a:t>ТЕКСТ ЗАГОЛОВКА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E27C914-3C09-5EA8-0AC3-0D2B47AEC56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42483" y="322141"/>
            <a:ext cx="1911350" cy="482600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Заголовок — по центр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4B1C211-0A69-9D4F-85BA-769EAC3C851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4068" y="2393"/>
            <a:ext cx="9158068" cy="5151413"/>
          </a:xfrm>
          <a:prstGeom prst="rect">
            <a:avLst/>
          </a:prstGeom>
        </p:spPr>
      </p:pic>
      <p:sp>
        <p:nvSpPr>
          <p:cNvPr id="31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4" name="Текст заголовка">
            <a:extLst>
              <a:ext uri="{FF2B5EF4-FFF2-40B4-BE49-F238E27FC236}">
                <a16:creationId xmlns:a16="http://schemas.microsoft.com/office/drawing/2014/main" id="{6934C481-B760-7442-B36D-F3EEAF4A5B3B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633412" y="383150"/>
            <a:ext cx="6888265" cy="6827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t">
            <a:noAutofit/>
          </a:bodyPr>
          <a:lstStyle/>
          <a:p>
            <a:r>
              <a:rPr lang="ru-RU" dirty="0"/>
              <a:t>ТЕКСТ ЗАГОЛОВКА</a:t>
            </a:r>
          </a:p>
        </p:txBody>
      </p:sp>
      <p:sp>
        <p:nvSpPr>
          <p:cNvPr id="5" name="Уровень текста 1…">
            <a:extLst>
              <a:ext uri="{FF2B5EF4-FFF2-40B4-BE49-F238E27FC236}">
                <a16:creationId xmlns:a16="http://schemas.microsoft.com/office/drawing/2014/main" id="{AE2D096A-99E1-8C4C-AE8F-0212952AF7C2}"/>
              </a:ext>
            </a:extLst>
          </p:cNvPr>
          <p:cNvSpPr txBox="1">
            <a:spLocks noGrp="1"/>
          </p:cNvSpPr>
          <p:nvPr>
            <p:ph idx="1" hasCustomPrompt="1"/>
          </p:nvPr>
        </p:nvSpPr>
        <p:spPr>
          <a:xfrm>
            <a:off x="633415" y="1181100"/>
            <a:ext cx="3823249" cy="3486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t">
            <a:noAutofit/>
          </a:bodyPr>
          <a:lstStyle/>
          <a:p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1</a:t>
            </a:r>
          </a:p>
          <a:p>
            <a:pPr lvl="1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2</a:t>
            </a:r>
          </a:p>
          <a:p>
            <a:pPr lvl="2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3</a:t>
            </a:r>
          </a:p>
          <a:p>
            <a:pPr lvl="3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4</a:t>
            </a:r>
          </a:p>
          <a:p>
            <a:pPr lvl="4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5</a:t>
            </a:r>
          </a:p>
        </p:txBody>
      </p:sp>
      <p:sp>
        <p:nvSpPr>
          <p:cNvPr id="10" name="Рисунок 9">
            <a:extLst>
              <a:ext uri="{FF2B5EF4-FFF2-40B4-BE49-F238E27FC236}">
                <a16:creationId xmlns:a16="http://schemas.microsoft.com/office/drawing/2014/main" id="{C5D7F0B0-78C8-E64F-B784-F79EB9F7C77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651375" y="1181100"/>
            <a:ext cx="3863975" cy="3962400"/>
          </a:xfrm>
        </p:spPr>
        <p:txBody>
          <a:bodyPr>
            <a:no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6680794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Заголовок — по центр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4B1C211-0A69-9D4F-85BA-769EAC3C851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807" y="-699"/>
            <a:ext cx="9146807" cy="5145078"/>
          </a:xfrm>
          <a:prstGeom prst="rect">
            <a:avLst/>
          </a:prstGeom>
        </p:spPr>
      </p:pic>
      <p:sp>
        <p:nvSpPr>
          <p:cNvPr id="31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4" name="Текст заголовка">
            <a:extLst>
              <a:ext uri="{FF2B5EF4-FFF2-40B4-BE49-F238E27FC236}">
                <a16:creationId xmlns:a16="http://schemas.microsoft.com/office/drawing/2014/main" id="{6934C481-B760-7442-B36D-F3EEAF4A5B3B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633412" y="2758094"/>
            <a:ext cx="5410549" cy="8683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t">
            <a:noAutofit/>
          </a:bodyPr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ТЕКСТ ЗАГОЛОВКА</a:t>
            </a:r>
          </a:p>
        </p:txBody>
      </p:sp>
      <p:sp>
        <p:nvSpPr>
          <p:cNvPr id="5" name="Уровень текста 1…">
            <a:extLst>
              <a:ext uri="{FF2B5EF4-FFF2-40B4-BE49-F238E27FC236}">
                <a16:creationId xmlns:a16="http://schemas.microsoft.com/office/drawing/2014/main" id="{AE2D096A-99E1-8C4C-AE8F-0212952AF7C2}"/>
              </a:ext>
            </a:extLst>
          </p:cNvPr>
          <p:cNvSpPr txBox="1">
            <a:spLocks noGrp="1"/>
          </p:cNvSpPr>
          <p:nvPr>
            <p:ph idx="1" hasCustomPrompt="1"/>
          </p:nvPr>
        </p:nvSpPr>
        <p:spPr>
          <a:xfrm>
            <a:off x="633412" y="3798916"/>
            <a:ext cx="5410549" cy="8683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t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1</a:t>
            </a:r>
          </a:p>
          <a:p>
            <a:pPr lvl="1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2</a:t>
            </a:r>
          </a:p>
          <a:p>
            <a:pPr lvl="2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3</a:t>
            </a:r>
          </a:p>
          <a:p>
            <a:pPr lvl="3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4</a:t>
            </a:r>
          </a:p>
          <a:p>
            <a:pPr lvl="4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5</a:t>
            </a:r>
          </a:p>
        </p:txBody>
      </p:sp>
    </p:spTree>
    <p:extLst>
      <p:ext uri="{BB962C8B-B14F-4D97-AF65-F5344CB8AC3E}">
        <p14:creationId xmlns:p14="http://schemas.microsoft.com/office/powerpoint/2010/main" val="329497083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Фото — горизонт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5977F01-5340-4B41-8F8C-9DFD51AC680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3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6" name="Текст заголовка">
            <a:extLst>
              <a:ext uri="{FF2B5EF4-FFF2-40B4-BE49-F238E27FC236}">
                <a16:creationId xmlns:a16="http://schemas.microsoft.com/office/drawing/2014/main" id="{48D99A02-40A8-6541-9E75-3E1561C26EC9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633412" y="383150"/>
            <a:ext cx="6888265" cy="6827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t">
            <a:noAutofit/>
          </a:bodyPr>
          <a:lstStyle/>
          <a:p>
            <a:r>
              <a:rPr lang="ru-RU" dirty="0"/>
              <a:t>ТЕКСТ ЗАГОЛОВКА</a:t>
            </a:r>
          </a:p>
        </p:txBody>
      </p:sp>
      <p:sp>
        <p:nvSpPr>
          <p:cNvPr id="7" name="Уровень текста 1…">
            <a:extLst>
              <a:ext uri="{FF2B5EF4-FFF2-40B4-BE49-F238E27FC236}">
                <a16:creationId xmlns:a16="http://schemas.microsoft.com/office/drawing/2014/main" id="{7F145048-5936-7641-BC7E-8D9EE13F57B0}"/>
              </a:ext>
            </a:extLst>
          </p:cNvPr>
          <p:cNvSpPr txBox="1">
            <a:spLocks noGrp="1"/>
          </p:cNvSpPr>
          <p:nvPr>
            <p:ph idx="1" hasCustomPrompt="1"/>
          </p:nvPr>
        </p:nvSpPr>
        <p:spPr>
          <a:xfrm>
            <a:off x="633414" y="1181100"/>
            <a:ext cx="7877175" cy="3486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t">
            <a:noAutofit/>
          </a:bodyPr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1</a:t>
            </a:r>
          </a:p>
          <a:p>
            <a:pPr lvl="1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2</a:t>
            </a:r>
          </a:p>
          <a:p>
            <a:pPr lvl="2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3</a:t>
            </a:r>
          </a:p>
          <a:p>
            <a:pPr lvl="3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4</a:t>
            </a:r>
          </a:p>
          <a:p>
            <a:pPr lvl="4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5</a:t>
            </a:r>
          </a:p>
        </p:txBody>
      </p:sp>
    </p:spTree>
    <p:extLst>
      <p:ext uri="{BB962C8B-B14F-4D97-AF65-F5344CB8AC3E}">
        <p14:creationId xmlns:p14="http://schemas.microsoft.com/office/powerpoint/2010/main" val="2785051393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Фото — горизонт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5977F01-5340-4B41-8F8C-9DFD51AC680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3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6" name="Текст заголовка">
            <a:extLst>
              <a:ext uri="{FF2B5EF4-FFF2-40B4-BE49-F238E27FC236}">
                <a16:creationId xmlns:a16="http://schemas.microsoft.com/office/drawing/2014/main" id="{48D99A02-40A8-6541-9E75-3E1561C26EC9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633412" y="383150"/>
            <a:ext cx="6888265" cy="6827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t">
            <a:noAutofit/>
          </a:bodyPr>
          <a:lstStyle/>
          <a:p>
            <a:r>
              <a:rPr lang="ru-RU" dirty="0"/>
              <a:t>ТЕКСТ ЗАГОЛОВКА</a:t>
            </a:r>
          </a:p>
        </p:txBody>
      </p:sp>
      <p:sp>
        <p:nvSpPr>
          <p:cNvPr id="7" name="Уровень текста 1…">
            <a:extLst>
              <a:ext uri="{FF2B5EF4-FFF2-40B4-BE49-F238E27FC236}">
                <a16:creationId xmlns:a16="http://schemas.microsoft.com/office/drawing/2014/main" id="{7F145048-5936-7641-BC7E-8D9EE13F57B0}"/>
              </a:ext>
            </a:extLst>
          </p:cNvPr>
          <p:cNvSpPr txBox="1">
            <a:spLocks noGrp="1"/>
          </p:cNvSpPr>
          <p:nvPr>
            <p:ph idx="1" hasCustomPrompt="1"/>
          </p:nvPr>
        </p:nvSpPr>
        <p:spPr>
          <a:xfrm>
            <a:off x="633414" y="1181100"/>
            <a:ext cx="7877175" cy="3486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t">
            <a:noAutofit/>
          </a:bodyPr>
          <a:lstStyle>
            <a:lvl1pPr>
              <a:buClr>
                <a:schemeClr val="accent2"/>
              </a:buClr>
              <a:defRPr/>
            </a:lvl1pPr>
            <a:lvl2pPr>
              <a:buClr>
                <a:schemeClr val="accent2"/>
              </a:buClr>
              <a:defRPr/>
            </a:lvl2pPr>
            <a:lvl3pPr>
              <a:buClr>
                <a:schemeClr val="accent2"/>
              </a:buClr>
              <a:defRPr/>
            </a:lvl3pPr>
            <a:lvl4pPr>
              <a:buClr>
                <a:schemeClr val="accent2"/>
              </a:buClr>
              <a:defRPr/>
            </a:lvl4pPr>
            <a:lvl5pPr>
              <a:buClr>
                <a:schemeClr val="accent2"/>
              </a:buClr>
              <a:defRPr/>
            </a:lvl5pPr>
          </a:lstStyle>
          <a:p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1</a:t>
            </a:r>
          </a:p>
          <a:p>
            <a:pPr lvl="1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2</a:t>
            </a:r>
          </a:p>
          <a:p>
            <a:pPr lvl="2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3</a:t>
            </a:r>
          </a:p>
          <a:p>
            <a:pPr lvl="3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4</a:t>
            </a:r>
          </a:p>
          <a:p>
            <a:pPr lvl="4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5</a:t>
            </a:r>
          </a:p>
        </p:txBody>
      </p:sp>
    </p:spTree>
    <p:extLst>
      <p:ext uri="{BB962C8B-B14F-4D97-AF65-F5344CB8AC3E}">
        <p14:creationId xmlns:p14="http://schemas.microsoft.com/office/powerpoint/2010/main" val="4283966382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Фото — горизонт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5977F01-5340-4B41-8F8C-9DFD51AC680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3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6" name="Текст заголовка">
            <a:extLst>
              <a:ext uri="{FF2B5EF4-FFF2-40B4-BE49-F238E27FC236}">
                <a16:creationId xmlns:a16="http://schemas.microsoft.com/office/drawing/2014/main" id="{48D99A02-40A8-6541-9E75-3E1561C26EC9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633412" y="383150"/>
            <a:ext cx="6888265" cy="6827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t">
            <a:noAutofit/>
          </a:bodyPr>
          <a:lstStyle/>
          <a:p>
            <a:r>
              <a:rPr lang="ru-RU" dirty="0"/>
              <a:t>ТЕКСТ ЗАГОЛОВКА</a:t>
            </a:r>
          </a:p>
        </p:txBody>
      </p:sp>
      <p:sp>
        <p:nvSpPr>
          <p:cNvPr id="7" name="Уровень текста 1…">
            <a:extLst>
              <a:ext uri="{FF2B5EF4-FFF2-40B4-BE49-F238E27FC236}">
                <a16:creationId xmlns:a16="http://schemas.microsoft.com/office/drawing/2014/main" id="{7F145048-5936-7641-BC7E-8D9EE13F57B0}"/>
              </a:ext>
            </a:extLst>
          </p:cNvPr>
          <p:cNvSpPr txBox="1">
            <a:spLocks noGrp="1"/>
          </p:cNvSpPr>
          <p:nvPr>
            <p:ph idx="1" hasCustomPrompt="1"/>
          </p:nvPr>
        </p:nvSpPr>
        <p:spPr>
          <a:xfrm>
            <a:off x="633414" y="1181100"/>
            <a:ext cx="7877175" cy="3486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t">
            <a:noAutofit/>
          </a:bodyPr>
          <a:lstStyle>
            <a:lvl1pPr>
              <a:buClr>
                <a:schemeClr val="accent3"/>
              </a:buClr>
              <a:defRPr/>
            </a:lvl1pPr>
            <a:lvl2pPr>
              <a:buClr>
                <a:schemeClr val="accent3"/>
              </a:buClr>
              <a:defRPr/>
            </a:lvl2pPr>
            <a:lvl3pPr>
              <a:buClr>
                <a:schemeClr val="accent3"/>
              </a:buClr>
              <a:defRPr/>
            </a:lvl3pPr>
            <a:lvl4pPr>
              <a:buClr>
                <a:schemeClr val="accent3"/>
              </a:buClr>
              <a:defRPr/>
            </a:lvl4pPr>
            <a:lvl5pPr>
              <a:buClr>
                <a:schemeClr val="accent3"/>
              </a:buClr>
              <a:defRPr/>
            </a:lvl5pPr>
          </a:lstStyle>
          <a:p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1</a:t>
            </a:r>
          </a:p>
          <a:p>
            <a:pPr lvl="1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2</a:t>
            </a:r>
          </a:p>
          <a:p>
            <a:pPr lvl="2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3</a:t>
            </a:r>
          </a:p>
          <a:p>
            <a:pPr lvl="3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4</a:t>
            </a:r>
          </a:p>
          <a:p>
            <a:pPr lvl="4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5</a:t>
            </a:r>
          </a:p>
        </p:txBody>
      </p:sp>
    </p:spTree>
    <p:extLst>
      <p:ext uri="{BB962C8B-B14F-4D97-AF65-F5344CB8AC3E}">
        <p14:creationId xmlns:p14="http://schemas.microsoft.com/office/powerpoint/2010/main" val="3696136292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Фото — горизонт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5977F01-5340-4B41-8F8C-9DFD51AC680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3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6" name="Текст заголовка">
            <a:extLst>
              <a:ext uri="{FF2B5EF4-FFF2-40B4-BE49-F238E27FC236}">
                <a16:creationId xmlns:a16="http://schemas.microsoft.com/office/drawing/2014/main" id="{48D99A02-40A8-6541-9E75-3E1561C26EC9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633412" y="383150"/>
            <a:ext cx="6888265" cy="6827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t">
            <a:noAutofit/>
          </a:bodyPr>
          <a:lstStyle/>
          <a:p>
            <a:r>
              <a:rPr lang="ru-RU" dirty="0"/>
              <a:t>ТЕКСТ ЗАГОЛОВКА</a:t>
            </a:r>
          </a:p>
        </p:txBody>
      </p:sp>
      <p:sp>
        <p:nvSpPr>
          <p:cNvPr id="7" name="Уровень текста 1…">
            <a:extLst>
              <a:ext uri="{FF2B5EF4-FFF2-40B4-BE49-F238E27FC236}">
                <a16:creationId xmlns:a16="http://schemas.microsoft.com/office/drawing/2014/main" id="{7F145048-5936-7641-BC7E-8D9EE13F57B0}"/>
              </a:ext>
            </a:extLst>
          </p:cNvPr>
          <p:cNvSpPr txBox="1">
            <a:spLocks noGrp="1"/>
          </p:cNvSpPr>
          <p:nvPr>
            <p:ph idx="1" hasCustomPrompt="1"/>
          </p:nvPr>
        </p:nvSpPr>
        <p:spPr>
          <a:xfrm>
            <a:off x="633414" y="1181100"/>
            <a:ext cx="7877175" cy="3486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t">
            <a:noAutofit/>
          </a:bodyPr>
          <a:lstStyle>
            <a:lvl1pPr>
              <a:buClr>
                <a:schemeClr val="accent4"/>
              </a:buClr>
              <a:defRPr/>
            </a:lvl1pPr>
            <a:lvl2pPr>
              <a:buClr>
                <a:schemeClr val="accent4"/>
              </a:buClr>
              <a:defRPr/>
            </a:lvl2pPr>
            <a:lvl3pPr>
              <a:buClr>
                <a:schemeClr val="accent4"/>
              </a:buClr>
              <a:defRPr/>
            </a:lvl3pPr>
            <a:lvl4pPr>
              <a:buClr>
                <a:schemeClr val="accent4"/>
              </a:buClr>
              <a:defRPr/>
            </a:lvl4pPr>
            <a:lvl5pPr>
              <a:buClr>
                <a:schemeClr val="accent4"/>
              </a:buClr>
              <a:defRPr/>
            </a:lvl5pPr>
          </a:lstStyle>
          <a:p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1</a:t>
            </a:r>
          </a:p>
          <a:p>
            <a:pPr lvl="1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2</a:t>
            </a:r>
          </a:p>
          <a:p>
            <a:pPr lvl="2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3</a:t>
            </a:r>
          </a:p>
          <a:p>
            <a:pPr lvl="3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4</a:t>
            </a:r>
          </a:p>
          <a:p>
            <a:pPr lvl="4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5</a:t>
            </a:r>
          </a:p>
        </p:txBody>
      </p:sp>
    </p:spTree>
    <p:extLst>
      <p:ext uri="{BB962C8B-B14F-4D97-AF65-F5344CB8AC3E}">
        <p14:creationId xmlns:p14="http://schemas.microsoft.com/office/powerpoint/2010/main" val="2965017056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Заголовок — по центр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4B1C211-0A69-9D4F-85BA-769EAC3C851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92" y="-7734"/>
            <a:ext cx="9142608" cy="5155415"/>
          </a:xfrm>
          <a:prstGeom prst="rect">
            <a:avLst/>
          </a:prstGeom>
        </p:spPr>
      </p:pic>
      <p:sp>
        <p:nvSpPr>
          <p:cNvPr id="31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4" name="Текст заголовка">
            <a:extLst>
              <a:ext uri="{FF2B5EF4-FFF2-40B4-BE49-F238E27FC236}">
                <a16:creationId xmlns:a16="http://schemas.microsoft.com/office/drawing/2014/main" id="{6934C481-B760-7442-B36D-F3EEAF4A5B3B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633413" y="1941566"/>
            <a:ext cx="3306686" cy="5636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t">
            <a:noAutofit/>
          </a:bodyPr>
          <a:lstStyle/>
          <a:p>
            <a:r>
              <a:rPr lang="ru-RU" dirty="0"/>
              <a:t>ТЕКСТ ЗАГОЛОВКА</a:t>
            </a:r>
          </a:p>
        </p:txBody>
      </p:sp>
      <p:sp>
        <p:nvSpPr>
          <p:cNvPr id="5" name="Уровень текста 1…">
            <a:extLst>
              <a:ext uri="{FF2B5EF4-FFF2-40B4-BE49-F238E27FC236}">
                <a16:creationId xmlns:a16="http://schemas.microsoft.com/office/drawing/2014/main" id="{AE2D096A-99E1-8C4C-AE8F-0212952AF7C2}"/>
              </a:ext>
            </a:extLst>
          </p:cNvPr>
          <p:cNvSpPr txBox="1">
            <a:spLocks noGrp="1"/>
          </p:cNvSpPr>
          <p:nvPr>
            <p:ph idx="1" hasCustomPrompt="1"/>
          </p:nvPr>
        </p:nvSpPr>
        <p:spPr>
          <a:xfrm>
            <a:off x="633412" y="2780371"/>
            <a:ext cx="4191349" cy="18868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t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1</a:t>
            </a:r>
          </a:p>
          <a:p>
            <a:pPr lvl="1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2</a:t>
            </a:r>
          </a:p>
          <a:p>
            <a:pPr lvl="2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3</a:t>
            </a:r>
          </a:p>
          <a:p>
            <a:pPr lvl="3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4</a:t>
            </a:r>
          </a:p>
          <a:p>
            <a:pPr lvl="4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5</a:t>
            </a:r>
          </a:p>
        </p:txBody>
      </p:sp>
    </p:spTree>
    <p:extLst>
      <p:ext uri="{BB962C8B-B14F-4D97-AF65-F5344CB8AC3E}">
        <p14:creationId xmlns:p14="http://schemas.microsoft.com/office/powerpoint/2010/main" val="450671444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Заголовок — по центр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4B1C211-0A69-9D4F-85BA-769EAC3C851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93" y="-1414"/>
            <a:ext cx="9146514" cy="5144914"/>
          </a:xfrm>
          <a:prstGeom prst="rect">
            <a:avLst/>
          </a:prstGeom>
        </p:spPr>
      </p:pic>
      <p:sp>
        <p:nvSpPr>
          <p:cNvPr id="31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4" name="Текст заголовка">
            <a:extLst>
              <a:ext uri="{FF2B5EF4-FFF2-40B4-BE49-F238E27FC236}">
                <a16:creationId xmlns:a16="http://schemas.microsoft.com/office/drawing/2014/main" id="{6934C481-B760-7442-B36D-F3EEAF4A5B3B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633413" y="2059259"/>
            <a:ext cx="3306686" cy="3850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t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ТЕКСТ ЗАГОЛОВКА</a:t>
            </a:r>
          </a:p>
        </p:txBody>
      </p:sp>
      <p:sp>
        <p:nvSpPr>
          <p:cNvPr id="5" name="Уровень текста 1…">
            <a:extLst>
              <a:ext uri="{FF2B5EF4-FFF2-40B4-BE49-F238E27FC236}">
                <a16:creationId xmlns:a16="http://schemas.microsoft.com/office/drawing/2014/main" id="{AE2D096A-99E1-8C4C-AE8F-0212952AF7C2}"/>
              </a:ext>
            </a:extLst>
          </p:cNvPr>
          <p:cNvSpPr txBox="1">
            <a:spLocks noGrp="1"/>
          </p:cNvSpPr>
          <p:nvPr>
            <p:ph idx="1" hasCustomPrompt="1"/>
          </p:nvPr>
        </p:nvSpPr>
        <p:spPr>
          <a:xfrm>
            <a:off x="633412" y="2780371"/>
            <a:ext cx="4191349" cy="18868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t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1</a:t>
            </a:r>
          </a:p>
          <a:p>
            <a:pPr lvl="1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2</a:t>
            </a:r>
          </a:p>
          <a:p>
            <a:pPr lvl="2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3</a:t>
            </a:r>
          </a:p>
          <a:p>
            <a:pPr lvl="3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4</a:t>
            </a:r>
          </a:p>
          <a:p>
            <a:pPr lvl="4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5</a:t>
            </a:r>
          </a:p>
        </p:txBody>
      </p:sp>
    </p:spTree>
    <p:extLst>
      <p:ext uri="{BB962C8B-B14F-4D97-AF65-F5344CB8AC3E}">
        <p14:creationId xmlns:p14="http://schemas.microsoft.com/office/powerpoint/2010/main" val="207444729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7F2666A-3360-EE4D-BDCC-FB7E8187A1F2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7035" y="0"/>
            <a:ext cx="9156504" cy="5150534"/>
          </a:xfrm>
          <a:prstGeom prst="rect">
            <a:avLst/>
          </a:prstGeom>
        </p:spPr>
      </p:pic>
      <p:sp>
        <p:nvSpPr>
          <p:cNvPr id="2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633412" y="383150"/>
            <a:ext cx="6888265" cy="6827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t">
            <a:noAutofit/>
          </a:bodyPr>
          <a:lstStyle/>
          <a:p>
            <a:r>
              <a:rPr lang="ru-RU" dirty="0"/>
              <a:t>ТЕКСТ ЗАГОЛОВКА</a:t>
            </a:r>
          </a:p>
        </p:txBody>
      </p:sp>
      <p:sp>
        <p:nvSpPr>
          <p:cNvPr id="3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633414" y="1181100"/>
            <a:ext cx="7877175" cy="3486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t">
            <a:noAutofit/>
          </a:bodyPr>
          <a:lstStyle/>
          <a:p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1</a:t>
            </a:r>
          </a:p>
          <a:p>
            <a:pPr lvl="1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2</a:t>
            </a:r>
          </a:p>
          <a:p>
            <a:pPr lvl="2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3</a:t>
            </a:r>
          </a:p>
          <a:p>
            <a:pPr lvl="3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4</a:t>
            </a:r>
          </a:p>
          <a:p>
            <a:pPr lvl="4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5</a:t>
            </a:r>
          </a:p>
        </p:txBody>
      </p:sp>
      <p:sp>
        <p:nvSpPr>
          <p:cNvPr id="4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8710061" y="4667250"/>
            <a:ext cx="214802" cy="227242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81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66" r:id="rId3"/>
    <p:sldLayoutId id="2147483661" r:id="rId4"/>
    <p:sldLayoutId id="2147483662" r:id="rId5"/>
    <p:sldLayoutId id="2147483663" r:id="rId6"/>
    <p:sldLayoutId id="2147483664" r:id="rId7"/>
    <p:sldLayoutId id="2147483667" r:id="rId8"/>
    <p:sldLayoutId id="2147483668" r:id="rId9"/>
  </p:sldLayoutIdLst>
  <p:transition spd="med"/>
  <p:txStyles>
    <p:titleStyle>
      <a:lvl1pPr marL="0" marR="0" indent="0" algn="l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1" i="0" u="none" strike="noStrike" cap="none" spc="0" baseline="0">
          <a:solidFill>
            <a:srgbClr val="000000"/>
          </a:solidFill>
          <a:uFillTx/>
          <a:latin typeface="Proxima Nova Rg" panose="02000506030000020004" pitchFamily="2" charset="0"/>
          <a:ea typeface="+mn-ea"/>
          <a:cs typeface="+mn-cs"/>
          <a:sym typeface="Helvetica Neue Medium"/>
        </a:defRPr>
      </a:lvl1pPr>
      <a:lvl2pPr marL="0" marR="0" indent="154305" algn="ctr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78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308610" algn="ctr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78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462915" algn="ctr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78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617220" algn="ctr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78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771525" algn="ctr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78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925830" algn="ctr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78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1080135" algn="ctr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78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1234440" algn="ctr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78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214313" marR="0" indent="-214313" algn="l" defTabSz="278607" latinLnBrk="0">
        <a:lnSpc>
          <a:spcPct val="100000"/>
        </a:lnSpc>
        <a:spcBef>
          <a:spcPts val="400"/>
        </a:spcBef>
        <a:spcAft>
          <a:spcPts val="400"/>
        </a:spcAft>
        <a:buClrTx/>
        <a:buSzPct val="125000"/>
        <a:buFontTx/>
        <a:buChar char="•"/>
        <a:tabLst/>
        <a:defRPr sz="1200" b="0" i="0" u="none" strike="noStrike" cap="none" spc="0" baseline="0">
          <a:solidFill>
            <a:srgbClr val="000000"/>
          </a:solidFill>
          <a:uFillTx/>
          <a:latin typeface="Proxima Nova Rg" panose="02000506030000020004" pitchFamily="2" charset="0"/>
          <a:ea typeface="Helvetica Neue"/>
          <a:cs typeface="Helvetica Neue"/>
          <a:sym typeface="Helvetica Neue"/>
        </a:defRPr>
      </a:lvl1pPr>
      <a:lvl2pPr marL="428625" marR="0" indent="-214313" algn="l" defTabSz="278607" latinLnBrk="0">
        <a:lnSpc>
          <a:spcPct val="100000"/>
        </a:lnSpc>
        <a:spcBef>
          <a:spcPts val="400"/>
        </a:spcBef>
        <a:spcAft>
          <a:spcPts val="400"/>
        </a:spcAft>
        <a:buClrTx/>
        <a:buSzPct val="125000"/>
        <a:buFontTx/>
        <a:buChar char="•"/>
        <a:tabLst/>
        <a:defRPr sz="1200" b="0" i="0" u="none" strike="noStrike" cap="none" spc="0" baseline="0">
          <a:solidFill>
            <a:srgbClr val="000000"/>
          </a:solidFill>
          <a:uFillTx/>
          <a:latin typeface="Proxima Nova Rg" panose="02000506030000020004" pitchFamily="2" charset="0"/>
          <a:ea typeface="Helvetica Neue"/>
          <a:cs typeface="Helvetica Neue"/>
          <a:sym typeface="Helvetica Neue"/>
        </a:defRPr>
      </a:lvl2pPr>
      <a:lvl3pPr marL="642938" marR="0" indent="-214313" algn="l" defTabSz="278607" latinLnBrk="0">
        <a:lnSpc>
          <a:spcPct val="100000"/>
        </a:lnSpc>
        <a:spcBef>
          <a:spcPts val="400"/>
        </a:spcBef>
        <a:spcAft>
          <a:spcPts val="400"/>
        </a:spcAft>
        <a:buClrTx/>
        <a:buSzPct val="125000"/>
        <a:buFontTx/>
        <a:buChar char="•"/>
        <a:tabLst/>
        <a:defRPr sz="1200" b="0" i="0" u="none" strike="noStrike" cap="none" spc="0" baseline="0">
          <a:solidFill>
            <a:srgbClr val="000000"/>
          </a:solidFill>
          <a:uFillTx/>
          <a:latin typeface="Proxima Nova Rg" panose="02000506030000020004" pitchFamily="2" charset="0"/>
          <a:ea typeface="Helvetica Neue"/>
          <a:cs typeface="Helvetica Neue"/>
          <a:sym typeface="Helvetica Neue"/>
        </a:defRPr>
      </a:lvl3pPr>
      <a:lvl4pPr marL="857250" marR="0" indent="-214313" algn="l" defTabSz="278607" latinLnBrk="0">
        <a:lnSpc>
          <a:spcPct val="100000"/>
        </a:lnSpc>
        <a:spcBef>
          <a:spcPts val="400"/>
        </a:spcBef>
        <a:spcAft>
          <a:spcPts val="400"/>
        </a:spcAft>
        <a:buClrTx/>
        <a:buSzPct val="125000"/>
        <a:buFontTx/>
        <a:buChar char="•"/>
        <a:tabLst/>
        <a:defRPr sz="1200" b="0" i="0" u="none" strike="noStrike" cap="none" spc="0" baseline="0">
          <a:solidFill>
            <a:srgbClr val="000000"/>
          </a:solidFill>
          <a:uFillTx/>
          <a:latin typeface="Proxima Nova Rg" panose="02000506030000020004" pitchFamily="2" charset="0"/>
          <a:ea typeface="Helvetica Neue"/>
          <a:cs typeface="Helvetica Neue"/>
          <a:sym typeface="Helvetica Neue"/>
        </a:defRPr>
      </a:lvl4pPr>
      <a:lvl5pPr marL="1071563" marR="0" indent="-214313" algn="l" defTabSz="278607" latinLnBrk="0">
        <a:lnSpc>
          <a:spcPct val="100000"/>
        </a:lnSpc>
        <a:spcBef>
          <a:spcPts val="400"/>
        </a:spcBef>
        <a:spcAft>
          <a:spcPts val="400"/>
        </a:spcAft>
        <a:buClrTx/>
        <a:buSzPct val="125000"/>
        <a:buFontTx/>
        <a:buChar char="•"/>
        <a:tabLst/>
        <a:defRPr sz="1200" b="0" i="0" u="none" strike="noStrike" cap="none" spc="0" baseline="0">
          <a:solidFill>
            <a:srgbClr val="000000"/>
          </a:solidFill>
          <a:uFillTx/>
          <a:latin typeface="Proxima Nova Rg" panose="02000506030000020004" pitchFamily="2" charset="0"/>
          <a:ea typeface="Helvetica Neue"/>
          <a:cs typeface="Helvetica Neue"/>
          <a:sym typeface="Helvetica Neue"/>
        </a:defRPr>
      </a:lvl5pPr>
      <a:lvl6pPr marL="1285875" marR="0" indent="-214313" algn="l" defTabSz="278607" latinLnBrk="0">
        <a:lnSpc>
          <a:spcPct val="100000"/>
        </a:lnSpc>
        <a:spcBef>
          <a:spcPts val="1992"/>
        </a:spcBef>
        <a:spcAft>
          <a:spcPts val="0"/>
        </a:spcAft>
        <a:buClrTx/>
        <a:buSzPct val="125000"/>
        <a:buFontTx/>
        <a:buChar char="•"/>
        <a:tabLst/>
        <a:defRPr sz="1755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1500188" marR="0" indent="-214313" algn="l" defTabSz="278607" latinLnBrk="0">
        <a:lnSpc>
          <a:spcPct val="100000"/>
        </a:lnSpc>
        <a:spcBef>
          <a:spcPts val="1992"/>
        </a:spcBef>
        <a:spcAft>
          <a:spcPts val="0"/>
        </a:spcAft>
        <a:buClrTx/>
        <a:buSzPct val="125000"/>
        <a:buFontTx/>
        <a:buChar char="•"/>
        <a:tabLst/>
        <a:defRPr sz="1755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1714500" marR="0" indent="-214313" algn="l" defTabSz="278607" latinLnBrk="0">
        <a:lnSpc>
          <a:spcPct val="100000"/>
        </a:lnSpc>
        <a:spcBef>
          <a:spcPts val="1992"/>
        </a:spcBef>
        <a:spcAft>
          <a:spcPts val="0"/>
        </a:spcAft>
        <a:buClrTx/>
        <a:buSzPct val="125000"/>
        <a:buFontTx/>
        <a:buChar char="•"/>
        <a:tabLst/>
        <a:defRPr sz="1755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1928813" marR="0" indent="-214313" algn="l" defTabSz="278607" latinLnBrk="0">
        <a:lnSpc>
          <a:spcPct val="100000"/>
        </a:lnSpc>
        <a:spcBef>
          <a:spcPts val="1992"/>
        </a:spcBef>
        <a:spcAft>
          <a:spcPts val="0"/>
        </a:spcAft>
        <a:buClrTx/>
        <a:buSzPct val="125000"/>
        <a:buFontTx/>
        <a:buChar char="•"/>
        <a:tabLst/>
        <a:defRPr sz="1755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1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154305" algn="ctr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1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308610" algn="ctr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1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462915" algn="ctr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1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617220" algn="ctr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1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771525" algn="ctr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1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925830" algn="ctr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1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080135" algn="ctr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1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234440" algn="ctr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1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vk.com/rcfg21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hyperlink" Target="mailto:dobrograd@gmail.com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Прямоугольник"/>
          <p:cNvSpPr/>
          <p:nvPr/>
        </p:nvSpPr>
        <p:spPr>
          <a:xfrm>
            <a:off x="1254779" y="3721960"/>
            <a:ext cx="4378997" cy="63499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08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8FD40A5-F3FD-B54C-9CD3-2C5EFF741120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>
          <a:xfrm>
            <a:off x="407919" y="3815463"/>
            <a:ext cx="6350680" cy="1261034"/>
          </a:xfrm>
        </p:spPr>
        <p:txBody>
          <a:bodyPr>
            <a:noAutofit/>
          </a:bodyPr>
          <a:lstStyle/>
          <a:p>
            <a:r>
              <a:rPr lang="ru-RU" sz="1200" dirty="0"/>
              <a:t>Направление </a:t>
            </a:r>
            <a:r>
              <a:rPr lang="ru-RU" sz="1200" dirty="0" smtClean="0"/>
              <a:t>практики: </a:t>
            </a:r>
            <a:r>
              <a:rPr lang="ru-RU" sz="1200" dirty="0"/>
              <a:t>Информационная кампания по финансовой грамотности</a:t>
            </a:r>
          </a:p>
          <a:p>
            <a:r>
              <a:rPr lang="ru-RU" sz="1200" dirty="0"/>
              <a:t>Наименование </a:t>
            </a:r>
            <a:r>
              <a:rPr lang="ru-RU" sz="1200" dirty="0" smtClean="0"/>
              <a:t>субъекта:  Чувашская Республика</a:t>
            </a:r>
            <a:endParaRPr lang="ru-RU" sz="1200" dirty="0"/>
          </a:p>
          <a:p>
            <a:r>
              <a:rPr lang="ru-RU" sz="1200" dirty="0"/>
              <a:t>Автор практики: Республиканский центр финансовой грамотности населения и территориальное подразделение Газпромбанка в Чувашии </a:t>
            </a:r>
            <a:r>
              <a:rPr lang="ru-RU" sz="1200" u="sng" dirty="0" smtClean="0">
                <a:hlinkClick r:id="rId3"/>
              </a:rPr>
              <a:t>https</a:t>
            </a:r>
            <a:r>
              <a:rPr lang="ru-RU" sz="1200" u="sng" dirty="0">
                <a:hlinkClick r:id="rId3"/>
              </a:rPr>
              <a:t>://vk.com/rcfg21</a:t>
            </a:r>
            <a:r>
              <a:rPr lang="ru-RU" sz="1200" dirty="0" smtClean="0"/>
              <a:t>, контактная информация - </a:t>
            </a:r>
            <a:r>
              <a:rPr lang="ru-RU" sz="1200" dirty="0" err="1" smtClean="0"/>
              <a:t>Щепелев</a:t>
            </a:r>
            <a:r>
              <a:rPr lang="ru-RU" sz="1200" dirty="0" smtClean="0"/>
              <a:t> </a:t>
            </a:r>
            <a:r>
              <a:rPr lang="ru-RU" sz="1200" dirty="0"/>
              <a:t>Дмитрий Евгеньевич</a:t>
            </a:r>
            <a:r>
              <a:rPr lang="ru-RU" sz="1200" dirty="0" smtClean="0"/>
              <a:t>, </a:t>
            </a:r>
            <a:r>
              <a:rPr lang="ru-RU" sz="1200" dirty="0"/>
              <a:t>89033584300, </a:t>
            </a:r>
            <a:r>
              <a:rPr lang="en-US" sz="1200" b="0" u="sng" dirty="0">
                <a:hlinkClick r:id="rId4"/>
              </a:rPr>
              <a:t>dobrograd@gmail.com</a:t>
            </a:r>
            <a:endParaRPr lang="ru-RU" sz="1200" b="0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62D806-51F0-734C-BBC0-4312C0AC04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0906" y="1406519"/>
            <a:ext cx="5509883" cy="897235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C00000"/>
                </a:solidFill>
              </a:rPr>
              <a:t>Островки финансовой </a:t>
            </a:r>
            <a:r>
              <a:rPr lang="ru-RU" dirty="0" smtClean="0">
                <a:solidFill>
                  <a:srgbClr val="C00000"/>
                </a:solidFill>
              </a:rPr>
              <a:t>грамотности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6300" y="219457"/>
            <a:ext cx="1083577" cy="1127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BB794110-F454-4147-A40A-5E2CE38209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Краткое описание практики</a:t>
            </a:r>
            <a:endParaRPr lang="ru-RU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B3EA4B7-CA8D-6C4F-B55A-69922FEEDB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8539" y="722184"/>
            <a:ext cx="3595635" cy="4136063"/>
          </a:xfrm>
        </p:spPr>
        <p:txBody>
          <a:bodyPr/>
          <a:lstStyle/>
          <a:p>
            <a:pPr marL="0" indent="0">
              <a:buNone/>
            </a:pPr>
            <a:r>
              <a:rPr lang="ru-RU" sz="1400" b="1" dirty="0"/>
              <a:t>Цель практики – информирование жителей </a:t>
            </a:r>
            <a:r>
              <a:rPr lang="ru-RU" sz="1400" b="1" dirty="0" smtClean="0"/>
              <a:t>муниципалитетов по </a:t>
            </a:r>
            <a:r>
              <a:rPr lang="ru-RU" sz="1400" b="1" dirty="0"/>
              <a:t>разным аспектам финансовой грамотности </a:t>
            </a:r>
            <a:r>
              <a:rPr lang="ru-RU" sz="1400" b="1" dirty="0" smtClean="0"/>
              <a:t>через </a:t>
            </a:r>
            <a:r>
              <a:rPr lang="ru-RU" sz="1400" b="1" dirty="0"/>
              <a:t>ненавязчивую социальную рекламу на популярных остановках общественного транспорта. </a:t>
            </a:r>
            <a:endParaRPr lang="ru-RU" sz="1400" b="1" dirty="0" smtClean="0"/>
          </a:p>
          <a:p>
            <a:pPr marL="0" indent="0">
              <a:buNone/>
            </a:pPr>
            <a:r>
              <a:rPr lang="ru-RU" sz="1400" b="1" dirty="0" smtClean="0"/>
              <a:t>Проект </a:t>
            </a:r>
            <a:r>
              <a:rPr lang="ru-RU" sz="1400" b="1" dirty="0"/>
              <a:t>«Островки финансовой грамотности</a:t>
            </a:r>
            <a:r>
              <a:rPr lang="ru-RU" sz="1400" b="1" dirty="0" smtClean="0"/>
              <a:t>» запущен совместно </a:t>
            </a:r>
            <a:r>
              <a:rPr lang="ru-RU" sz="1400" b="1" dirty="0"/>
              <a:t>с территориальным подразделением Газпромбанка в Чувашии </a:t>
            </a:r>
            <a:r>
              <a:rPr lang="ru-RU" sz="1400" b="1" dirty="0" smtClean="0"/>
              <a:t/>
            </a:r>
            <a:br>
              <a:rPr lang="ru-RU" sz="1400" b="1" dirty="0" smtClean="0"/>
            </a:br>
            <a:r>
              <a:rPr lang="ru-RU" sz="1400" b="1" dirty="0" smtClean="0"/>
              <a:t>и администрацией г. Новочебоксарска </a:t>
            </a:r>
            <a:r>
              <a:rPr lang="ru-RU" sz="1400" b="1" dirty="0"/>
              <a:t>(</a:t>
            </a:r>
            <a:r>
              <a:rPr lang="ru-RU" sz="1400" b="1" smtClean="0"/>
              <a:t>второго по </a:t>
            </a:r>
            <a:r>
              <a:rPr lang="ru-RU" sz="1400" b="1" dirty="0"/>
              <a:t>величине </a:t>
            </a:r>
            <a:r>
              <a:rPr lang="ru-RU" sz="1400" b="1" dirty="0" smtClean="0"/>
              <a:t>города </a:t>
            </a:r>
            <a:r>
              <a:rPr lang="ru-RU" sz="1400" b="1" dirty="0"/>
              <a:t>Чувашии</a:t>
            </a:r>
            <a:r>
              <a:rPr lang="ru-RU" sz="1400" b="1" dirty="0" smtClean="0"/>
              <a:t>). </a:t>
            </a:r>
          </a:p>
          <a:p>
            <a:pPr marL="0" indent="0">
              <a:buNone/>
            </a:pPr>
            <a:r>
              <a:rPr lang="ru-RU" sz="1400" b="1" dirty="0" smtClean="0"/>
              <a:t>Первые </a:t>
            </a:r>
            <a:r>
              <a:rPr lang="ru-RU" sz="1400" b="1" dirty="0"/>
              <a:t>«островки» появились на 2-х наиболее </a:t>
            </a:r>
            <a:r>
              <a:rPr lang="ru-RU" sz="1400" b="1" dirty="0" smtClean="0"/>
              <a:t>посещаемых остановках </a:t>
            </a:r>
            <a:r>
              <a:rPr lang="ru-RU" sz="1400" b="1" dirty="0"/>
              <a:t>общественного транспорта «Соборная площадь» </a:t>
            </a:r>
            <a:r>
              <a:rPr lang="ru-RU" sz="1400" b="1" dirty="0" smtClean="0"/>
              <a:t>в </a:t>
            </a:r>
            <a:r>
              <a:rPr lang="ru-RU" sz="1400" b="1" dirty="0"/>
              <a:t>самом центре </a:t>
            </a:r>
            <a:r>
              <a:rPr lang="ru-RU" sz="1400" b="1" dirty="0" smtClean="0"/>
              <a:t/>
            </a:r>
            <a:br>
              <a:rPr lang="ru-RU" sz="1400" b="1" dirty="0" smtClean="0"/>
            </a:br>
            <a:r>
              <a:rPr lang="ru-RU" sz="1400" b="1" dirty="0" smtClean="0"/>
              <a:t>г. Новочебоксарск.  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8584" y="927137"/>
            <a:ext cx="4904004" cy="3127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Краткое описание практики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7023" y="878403"/>
            <a:ext cx="3484537" cy="3836720"/>
          </a:xfrm>
        </p:spPr>
        <p:txBody>
          <a:bodyPr/>
          <a:lstStyle/>
          <a:p>
            <a:pPr marL="0" indent="0">
              <a:buNone/>
            </a:pPr>
            <a:r>
              <a:rPr lang="ru-RU" sz="1400" b="1" dirty="0"/>
              <a:t>Каждая остановка оформлена в определенной стилистике, реклама каких-либо финансовых услуг или продуктов отсутствует (это принципиальная часть соглашения с партнерами проекта). </a:t>
            </a:r>
            <a:r>
              <a:rPr lang="ru-RU" sz="1400" b="1" dirty="0" smtClean="0"/>
              <a:t/>
            </a:r>
            <a:br>
              <a:rPr lang="ru-RU" sz="1400" b="1" dirty="0" smtClean="0"/>
            </a:br>
            <a:r>
              <a:rPr lang="ru-RU" sz="1400" b="1" dirty="0" smtClean="0"/>
              <a:t>На </a:t>
            </a:r>
            <a:r>
              <a:rPr lang="ru-RU" sz="1400" b="1" dirty="0"/>
              <a:t>остановках размещена полезная информация, призванная сформировать основы финансово грамотного поведения. </a:t>
            </a:r>
            <a:endParaRPr lang="ru-RU" sz="1400" b="1" dirty="0" smtClean="0"/>
          </a:p>
          <a:p>
            <a:pPr marL="0" indent="0">
              <a:buNone/>
            </a:pPr>
            <a:r>
              <a:rPr lang="ru-RU" sz="1400" b="1" dirty="0" smtClean="0"/>
              <a:t>Теперь </a:t>
            </a:r>
            <a:r>
              <a:rPr lang="ru-RU" sz="1400" b="1" dirty="0"/>
              <a:t>жители Новочебоксарска, оказавшись </a:t>
            </a:r>
            <a:r>
              <a:rPr lang="ru-RU" sz="1400" b="1" dirty="0" smtClean="0"/>
              <a:t/>
            </a:r>
            <a:br>
              <a:rPr lang="ru-RU" sz="1400" b="1" dirty="0" smtClean="0"/>
            </a:br>
            <a:r>
              <a:rPr lang="ru-RU" sz="1400" b="1" dirty="0" smtClean="0"/>
              <a:t>на остановках и ожидая общественный транспорт, </a:t>
            </a:r>
            <a:r>
              <a:rPr lang="ru-RU" sz="1400" b="1" dirty="0"/>
              <a:t>могут ознакомиться с </a:t>
            </a:r>
            <a:r>
              <a:rPr lang="ru-RU" sz="1400" b="1" dirty="0" smtClean="0"/>
              <a:t>ценными </a:t>
            </a:r>
            <a:r>
              <a:rPr lang="ru-RU" sz="1400" b="1" dirty="0"/>
              <a:t>советами </a:t>
            </a:r>
            <a:r>
              <a:rPr lang="ru-RU" sz="1400" b="1" dirty="0" smtClean="0"/>
              <a:t/>
            </a:r>
            <a:br>
              <a:rPr lang="ru-RU" sz="1400" b="1" dirty="0" smtClean="0"/>
            </a:br>
            <a:r>
              <a:rPr lang="ru-RU" sz="1400" b="1" dirty="0" smtClean="0"/>
              <a:t>по </a:t>
            </a:r>
            <a:r>
              <a:rPr lang="ru-RU" sz="1400" b="1" dirty="0"/>
              <a:t>формированию сбережений, кредитованию, личному финансовому планированию и защите </a:t>
            </a:r>
            <a:r>
              <a:rPr lang="ru-RU" sz="1400" b="1" dirty="0" smtClean="0"/>
              <a:t/>
            </a:r>
            <a:br>
              <a:rPr lang="ru-RU" sz="1400" b="1" dirty="0" smtClean="0"/>
            </a:br>
            <a:r>
              <a:rPr lang="ru-RU" sz="1400" b="1" dirty="0" smtClean="0"/>
              <a:t>от </a:t>
            </a:r>
            <a:r>
              <a:rPr lang="ru-RU" sz="1400" b="1" dirty="0"/>
              <a:t>мошенников</a:t>
            </a:r>
            <a:r>
              <a:rPr lang="ru-RU" sz="1400" b="1" dirty="0" smtClean="0"/>
              <a:t>.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2438" y="809288"/>
            <a:ext cx="4906989" cy="3340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9865930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3415" y="383150"/>
            <a:ext cx="6888265" cy="682727"/>
          </a:xfrm>
        </p:spPr>
        <p:txBody>
          <a:bodyPr/>
          <a:lstStyle/>
          <a:p>
            <a:r>
              <a:rPr lang="ru-RU" dirty="0" smtClean="0"/>
              <a:t>Результаты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3146" y="935158"/>
            <a:ext cx="3490845" cy="1808042"/>
          </a:xfrm>
        </p:spPr>
        <p:txBody>
          <a:bodyPr/>
          <a:lstStyle/>
          <a:p>
            <a:pPr lvl="0" algn="just"/>
            <a:r>
              <a:rPr lang="ru-RU" sz="1800" b="1" dirty="0" smtClean="0"/>
              <a:t>ежедневный</a:t>
            </a:r>
            <a:r>
              <a:rPr lang="ru-RU" sz="1400" b="1" dirty="0" smtClean="0"/>
              <a:t> охват </a:t>
            </a:r>
            <a:r>
              <a:rPr lang="ru-RU" sz="1400" b="1" dirty="0"/>
              <a:t>полезной </a:t>
            </a:r>
            <a:r>
              <a:rPr lang="ru-RU" sz="1400" b="1" dirty="0" smtClean="0"/>
              <a:t>информацией </a:t>
            </a:r>
            <a:r>
              <a:rPr lang="ru-RU" sz="1400" b="1" dirty="0"/>
              <a:t>по формированию сбережений, кредитованию, личному финансовому планированию и защите от </a:t>
            </a:r>
            <a:r>
              <a:rPr lang="ru-RU" sz="1400" b="1" dirty="0" smtClean="0"/>
              <a:t>мошенников - более </a:t>
            </a:r>
            <a:r>
              <a:rPr lang="ru-RU" sz="1400" b="1" dirty="0"/>
              <a:t>500 жителей разных возрастов и социальных </a:t>
            </a:r>
            <a:r>
              <a:rPr lang="ru-RU" sz="1400" b="1" dirty="0" smtClean="0"/>
              <a:t>категорий.</a:t>
            </a:r>
            <a:endParaRPr lang="ru-RU" sz="1400" b="1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5244" y="737825"/>
            <a:ext cx="4309175" cy="30688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66544"/>
            <a:ext cx="4909875" cy="22119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7608664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3A3331-1180-76E2-1BC5-BF2DFE3975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412" y="2758094"/>
            <a:ext cx="5410549" cy="552665"/>
          </a:xfrm>
        </p:spPr>
        <p:txBody>
          <a:bodyPr/>
          <a:lstStyle/>
          <a:p>
            <a:r>
              <a:rPr lang="ru-RU" dirty="0"/>
              <a:t>Возможности </a:t>
            </a:r>
            <a:r>
              <a:rPr lang="ru-RU" dirty="0" smtClean="0"/>
              <a:t>тиражирования 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DDB393F-A165-FAE5-2E4F-8F3C2FD93F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3412" y="3310760"/>
            <a:ext cx="5256585" cy="1418896"/>
          </a:xfrm>
        </p:spPr>
        <p:txBody>
          <a:bodyPr/>
          <a:lstStyle/>
          <a:p>
            <a:pPr algn="just"/>
            <a:r>
              <a:rPr lang="ru-RU" sz="1400" dirty="0"/>
              <a:t>Практика подходит для тиражирования в других субъектах РФ при наличии потенциальных партнеров из числа финансовых организаций 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>и муниципальных </a:t>
            </a:r>
            <a:r>
              <a:rPr lang="ru-RU" sz="1400" dirty="0"/>
              <a:t>образований. </a:t>
            </a:r>
          </a:p>
          <a:p>
            <a:pPr algn="just"/>
            <a:r>
              <a:rPr lang="ru-RU" sz="1400" dirty="0"/>
              <a:t>Чувашия готова оказать методическую помощь в запуске данного проекта в других регионах. 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8631" y="298600"/>
            <a:ext cx="1712092" cy="1712092"/>
          </a:xfrm>
          <a:prstGeom prst="rect">
            <a:avLst/>
          </a:prstGeom>
          <a:noFill/>
          <a:ln w="12700">
            <a:noFill/>
            <a:miter lim="4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02949985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Мои финансы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9655"/>
      </a:accent1>
      <a:accent2>
        <a:srgbClr val="ED7D00"/>
      </a:accent2>
      <a:accent3>
        <a:srgbClr val="E5205A"/>
      </a:accent3>
      <a:accent4>
        <a:srgbClr val="004E9E"/>
      </a:accent4>
      <a:accent5>
        <a:srgbClr val="33B5BA"/>
      </a:accent5>
      <a:accent6>
        <a:srgbClr val="B7BBBE"/>
      </a:accent6>
      <a:hlink>
        <a:srgbClr val="33B5BA"/>
      </a:hlink>
      <a:folHlink>
        <a:srgbClr val="E12058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1585</TotalTime>
  <Words>259</Words>
  <Application>Microsoft Office PowerPoint</Application>
  <PresentationFormat>Экран (16:9)</PresentationFormat>
  <Paragraphs>16</Paragraphs>
  <Slides>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0" baseType="lpstr">
      <vt:lpstr>Helvetica Neue</vt:lpstr>
      <vt:lpstr>Helvetica Neue Light</vt:lpstr>
      <vt:lpstr>Helvetica Neue Medium</vt:lpstr>
      <vt:lpstr>Proxima Nova Rg</vt:lpstr>
      <vt:lpstr>White</vt:lpstr>
      <vt:lpstr>Островки финансовой грамотности</vt:lpstr>
      <vt:lpstr>Краткое описание практики</vt:lpstr>
      <vt:lpstr>Краткое описание практики</vt:lpstr>
      <vt:lpstr>Результаты</vt:lpstr>
      <vt:lpstr>Возможности тиражирования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Дмитрий Евг. Щепелев</dc:creator>
  <cp:lastModifiedBy>Заведующий сектором пресс-службы</cp:lastModifiedBy>
  <cp:revision>100</cp:revision>
  <cp:lastPrinted>2022-07-18T11:47:37Z</cp:lastPrinted>
  <dcterms:modified xsi:type="dcterms:W3CDTF">2023-08-24T10:59:07Z</dcterms:modified>
</cp:coreProperties>
</file>