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552" y="11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6D5A72-1092-4764-B303-0601550B131C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101847-8E1A-4364-86F6-6558D446AA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1381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8538" y="557213"/>
            <a:ext cx="4860925" cy="3644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32ED35-8710-D046-8971-41EC0208DA5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063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3677-C86A-4F09-AA5F-03AA865FF7A6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7D7ED-4425-4290-985A-D92413ED7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494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3677-C86A-4F09-AA5F-03AA865FF7A6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7D7ED-4425-4290-985A-D92413ED7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799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3677-C86A-4F09-AA5F-03AA865FF7A6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7D7ED-4425-4290-985A-D92413ED7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635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3677-C86A-4F09-AA5F-03AA865FF7A6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7D7ED-4425-4290-985A-D92413ED7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953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3677-C86A-4F09-AA5F-03AA865FF7A6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7D7ED-4425-4290-985A-D92413ED7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425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3677-C86A-4F09-AA5F-03AA865FF7A6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7D7ED-4425-4290-985A-D92413ED7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427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3677-C86A-4F09-AA5F-03AA865FF7A6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7D7ED-4425-4290-985A-D92413ED7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091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3677-C86A-4F09-AA5F-03AA865FF7A6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7D7ED-4425-4290-985A-D92413ED7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093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3677-C86A-4F09-AA5F-03AA865FF7A6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7D7ED-4425-4290-985A-D92413ED7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830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3677-C86A-4F09-AA5F-03AA865FF7A6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7D7ED-4425-4290-985A-D92413ED7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310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3677-C86A-4F09-AA5F-03AA865FF7A6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7D7ED-4425-4290-985A-D92413ED7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563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33677-C86A-4F09-AA5F-03AA865FF7A6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97D7ED-4425-4290-985A-D92413ED7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23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9" y="258583"/>
            <a:ext cx="8646212" cy="633230"/>
          </a:xfrm>
        </p:spPr>
        <p:txBody>
          <a:bodyPr anchor="t">
            <a:normAutofit fontScale="90000"/>
          </a:bodyPr>
          <a:lstStyle/>
          <a:p>
            <a:pPr lvl="0" algn="ctr"/>
            <a:r>
              <a:rPr lang="en-US" sz="2800" b="1" dirty="0"/>
              <a:t>I</a:t>
            </a:r>
            <a:r>
              <a:rPr lang="ru-RU" sz="2800" b="1" dirty="0" smtClean="0"/>
              <a:t> состав Общественной палаты Алатырского </a:t>
            </a:r>
            <a:r>
              <a:rPr lang="ru-RU" sz="2800" b="1" smtClean="0"/>
              <a:t>муниципального округа Чувашской </a:t>
            </a:r>
            <a:r>
              <a:rPr lang="ru-RU" sz="2800" b="1" dirty="0" smtClean="0"/>
              <a:t>Республики</a:t>
            </a:r>
            <a:endParaRPr lang="en-US" sz="28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7562D85-6666-BC4C-A088-98EB8833692F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13" name="Oval 4"/>
          <p:cNvSpPr/>
          <p:nvPr/>
        </p:nvSpPr>
        <p:spPr>
          <a:xfrm>
            <a:off x="5713906" y="3648558"/>
            <a:ext cx="2135708" cy="2406076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800" kern="1200" dirty="0">
              <a:solidFill>
                <a:srgbClr val="002060"/>
              </a:solidFill>
              <a:latin typeface="Neo Sans Pro" charset="0"/>
              <a:ea typeface="Neo Sans Pro" charset="0"/>
              <a:cs typeface="Neo Sans Pro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11760" y="6382987"/>
            <a:ext cx="47186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 algn="just"/>
            <a:r>
              <a:rPr lang="ru-RU" sz="1400" b="1" i="1" dirty="0" smtClean="0">
                <a:latin typeface="SignPainter HouseScript"/>
              </a:rPr>
              <a:t>Проект структуры Общественной палаты</a:t>
            </a:r>
            <a:endParaRPr lang="ru-RU" sz="1400" b="1" i="1" dirty="0">
              <a:latin typeface="SignPainter HouseScript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02"/>
          <a:stretch/>
        </p:blipFill>
        <p:spPr>
          <a:xfrm>
            <a:off x="481612" y="1498175"/>
            <a:ext cx="8352928" cy="4680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757976" y="2201366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Уряднова</a:t>
            </a:r>
            <a:r>
              <a:rPr lang="ru-RU" dirty="0" smtClean="0">
                <a:solidFill>
                  <a:schemeClr val="bg1"/>
                </a:solidFill>
              </a:rPr>
              <a:t> О.Ф.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76256" y="374839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Автаева</a:t>
            </a:r>
            <a:r>
              <a:rPr lang="ru-RU" dirty="0" smtClean="0">
                <a:solidFill>
                  <a:schemeClr val="bg1"/>
                </a:solidFill>
              </a:rPr>
              <a:t> Н.И.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2064" y="3748390"/>
            <a:ext cx="1606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Васин А.Г.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600" y="3676364"/>
            <a:ext cx="1619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Беленьков</a:t>
            </a:r>
            <a:r>
              <a:rPr lang="ru-RU" dirty="0" smtClean="0">
                <a:solidFill>
                  <a:schemeClr val="bg1"/>
                </a:solidFill>
              </a:rPr>
              <a:t> Г.И.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1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27</Words>
  <Application>Microsoft Office PowerPoint</Application>
  <PresentationFormat>Экран (4:3)</PresentationFormat>
  <Paragraphs>8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I состав Общественной палаты Алатырского муниципального округа Чувашской Республики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состав Общественной палаты (наименование муниципального образования) Чувашской Республики</dc:title>
  <dc:creator>АГЧР Краснова Диана Викторовна</dc:creator>
  <cp:lastModifiedBy>Пользователь Windows</cp:lastModifiedBy>
  <cp:revision>3</cp:revision>
  <dcterms:created xsi:type="dcterms:W3CDTF">2023-02-21T12:02:07Z</dcterms:created>
  <dcterms:modified xsi:type="dcterms:W3CDTF">2023-04-04T13:36:42Z</dcterms:modified>
</cp:coreProperties>
</file>