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D5A72-1092-4764-B303-0601550B131C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1847-8E1A-4364-86F6-6558D446A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81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8538" y="557213"/>
            <a:ext cx="4860925" cy="3644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ED35-8710-D046-8971-41EC0208DA5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63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9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1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63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5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4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2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9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9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3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3677-C86A-4F09-AA5F-03AA865FF7A6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D7ED-4425-4290-985A-D92413ED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258583"/>
            <a:ext cx="8646212" cy="633230"/>
          </a:xfrm>
        </p:spPr>
        <p:txBody>
          <a:bodyPr anchor="t">
            <a:normAutofit fontScale="90000"/>
          </a:bodyPr>
          <a:lstStyle/>
          <a:p>
            <a:pPr lvl="0" algn="ctr"/>
            <a:r>
              <a:rPr lang="en-US" sz="2800" b="1" dirty="0"/>
              <a:t>I</a:t>
            </a:r>
            <a:r>
              <a:rPr lang="ru-RU" sz="2800" b="1" dirty="0" smtClean="0"/>
              <a:t> состав Общественной палаты Алатырского </a:t>
            </a:r>
            <a:r>
              <a:rPr lang="ru-RU" sz="2800" b="1" smtClean="0"/>
              <a:t>муниципального округа Чувашской </a:t>
            </a:r>
            <a:r>
              <a:rPr lang="ru-RU" sz="2800" b="1" dirty="0" smtClean="0"/>
              <a:t>Республики</a:t>
            </a:r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562D85-6666-BC4C-A088-98EB8833692F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3" name="Oval 4"/>
          <p:cNvSpPr/>
          <p:nvPr/>
        </p:nvSpPr>
        <p:spPr>
          <a:xfrm>
            <a:off x="5713906" y="3648558"/>
            <a:ext cx="2135708" cy="240607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kern="1200" dirty="0">
              <a:solidFill>
                <a:srgbClr val="002060"/>
              </a:solidFill>
              <a:latin typeface="Neo Sans Pro" charset="0"/>
              <a:ea typeface="Neo Sans Pro" charset="0"/>
              <a:cs typeface="Neo Sans Pro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6382987"/>
            <a:ext cx="47186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/>
            <a:r>
              <a:rPr lang="ru-RU" sz="1400" b="1" i="1" dirty="0" smtClean="0">
                <a:latin typeface="SignPainter HouseScript"/>
              </a:rPr>
              <a:t>Проект структуры Общественной палаты</a:t>
            </a:r>
            <a:endParaRPr lang="ru-RU" sz="1400" b="1" i="1" dirty="0">
              <a:latin typeface="SignPainter HouseScrip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2"/>
          <a:stretch/>
        </p:blipFill>
        <p:spPr>
          <a:xfrm>
            <a:off x="481612" y="1498175"/>
            <a:ext cx="8352928" cy="4680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757976" y="220136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Уряднова</a:t>
            </a:r>
            <a:r>
              <a:rPr lang="ru-RU" dirty="0" smtClean="0">
                <a:solidFill>
                  <a:schemeClr val="bg1"/>
                </a:solidFill>
              </a:rPr>
              <a:t> О.Ф.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374839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Автаева</a:t>
            </a:r>
            <a:r>
              <a:rPr lang="ru-RU" dirty="0" smtClean="0">
                <a:solidFill>
                  <a:schemeClr val="bg1"/>
                </a:solidFill>
              </a:rPr>
              <a:t> Н.И.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064" y="3748390"/>
            <a:ext cx="160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Васин А.Г.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676364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Беленьков</a:t>
            </a:r>
            <a:r>
              <a:rPr lang="ru-RU" dirty="0" smtClean="0">
                <a:solidFill>
                  <a:schemeClr val="bg1"/>
                </a:solidFill>
              </a:rPr>
              <a:t> Г.И.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I состав Общественной палаты Алатырского муниципального округа Чувашской Республики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состав Общественной палаты (наименование муниципального образования) Чувашской Республики</dc:title>
  <dc:creator>АГЧР Краснова Диана Викторовна</dc:creator>
  <cp:lastModifiedBy>Пользователь Windows</cp:lastModifiedBy>
  <cp:revision>3</cp:revision>
  <dcterms:created xsi:type="dcterms:W3CDTF">2023-02-21T12:02:07Z</dcterms:created>
  <dcterms:modified xsi:type="dcterms:W3CDTF">2023-04-04T13:36:42Z</dcterms:modified>
</cp:coreProperties>
</file>