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812" y="224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2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40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30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275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17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144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301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028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36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913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794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8A0D1-918C-45EB-ADD1-6A3721B35A9E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9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022" y="365858"/>
            <a:ext cx="6545625" cy="95401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63900" y="9044940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63900" y="8530899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63900" y="8016858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63900" y="750281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63900" y="6988776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63900" y="6474735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63900" y="595688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63900" y="5507463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28828" y="9044940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28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28828" y="8530899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27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28828" y="8016858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26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28828" y="750281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22478" y="6976076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22478" y="6572249"/>
            <a:ext cx="824122" cy="425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24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28828" y="595688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23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728828" y="5507463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22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263900" y="4468812"/>
            <a:ext cx="21844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63900" y="3899780"/>
            <a:ext cx="21844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263900" y="1709923"/>
            <a:ext cx="21082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751688" y="4462463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751688" y="3893431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744068" y="3362499"/>
            <a:ext cx="19928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744067" y="2812517"/>
            <a:ext cx="199281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753274" y="2272606"/>
            <a:ext cx="196425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744068" y="1703574"/>
            <a:ext cx="199282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52" name="Фигура, имеющая форму буквы L 51"/>
          <p:cNvSpPr/>
          <p:nvPr/>
        </p:nvSpPr>
        <p:spPr>
          <a:xfrm rot="10800000">
            <a:off x="2851150" y="1333582"/>
            <a:ext cx="623570" cy="335945"/>
          </a:xfrm>
          <a:prstGeom prst="corner">
            <a:avLst>
              <a:gd name="adj1" fmla="val 46160"/>
              <a:gd name="adj2" fmla="val 467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11150" y="124936"/>
            <a:ext cx="635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№1 к постановлению администрации </a:t>
            </a:r>
            <a:r>
              <a:rPr lang="ru-RU" sz="1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Мариинско-Посадского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округа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от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№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5592338">
            <a:off x="4076245" y="9405195"/>
            <a:ext cx="203592" cy="420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29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 rot="5400000">
            <a:off x="4203195" y="5383054"/>
            <a:ext cx="207439" cy="503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21</a:t>
            </a:r>
            <a:endParaRPr lang="ru-RU" dirty="0"/>
          </a:p>
        </p:txBody>
      </p:sp>
      <p:pic>
        <p:nvPicPr>
          <p:cNvPr id="42" name="Рисунок 41" descr="https://i.pinimg.com/originals/17/31/f0/1731f0251d944d6af0e7344471aa5b6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834" y="9607550"/>
            <a:ext cx="211266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https://i.pinimg.com/originals/17/31/f0/1731f0251d944d6af0e7344471aa5b6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4534" y="9613900"/>
            <a:ext cx="211266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https://i.pinimg.com/originals/17/31/f0/1731f0251d944d6af0e7344471aa5b6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5134" y="9601200"/>
            <a:ext cx="211266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Фигура, имеющая форму буквы L 44"/>
          <p:cNvSpPr/>
          <p:nvPr/>
        </p:nvSpPr>
        <p:spPr>
          <a:xfrm>
            <a:off x="3765550" y="5035633"/>
            <a:ext cx="742950" cy="260268"/>
          </a:xfrm>
          <a:prstGeom prst="corner">
            <a:avLst>
              <a:gd name="adj1" fmla="val 55919"/>
              <a:gd name="adj2" fmla="val 66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54" name="Фигура, имеющая форму буквы L 53"/>
          <p:cNvSpPr/>
          <p:nvPr/>
        </p:nvSpPr>
        <p:spPr>
          <a:xfrm rot="10800000" flipV="1">
            <a:off x="2851150" y="5105400"/>
            <a:ext cx="628650" cy="336549"/>
          </a:xfrm>
          <a:prstGeom prst="corner">
            <a:avLst>
              <a:gd name="adj1" fmla="val 63141"/>
              <a:gd name="adj2" fmla="val 58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3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</TotalTime>
  <Words>40</Words>
  <Application>Microsoft Office PowerPoint</Application>
  <PresentationFormat>Лист A4 (210x297 мм)</PresentationFormat>
  <Paragraphs>30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Мариинско-Посадский район - Иванов А.П.</dc:creator>
  <cp:lastModifiedBy>Михайлова</cp:lastModifiedBy>
  <cp:revision>24</cp:revision>
  <dcterms:created xsi:type="dcterms:W3CDTF">2022-06-16T07:32:19Z</dcterms:created>
  <dcterms:modified xsi:type="dcterms:W3CDTF">2024-06-04T06:13:30Z</dcterms:modified>
</cp:coreProperties>
</file>