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0315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813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29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832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712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6480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818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144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9508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299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902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E2EC0-0D7C-4D4C-8680-25478C26329E}" type="datetimeFigureOut">
              <a:rPr lang="ru-RU" smtClean="0"/>
              <a:pPr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8EA2C-B9A6-4B71-B143-A8F698CB07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141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689124" y="-57255"/>
            <a:ext cx="24548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 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постановлению администрации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                        №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6" y="881451"/>
            <a:ext cx="9067844" cy="56676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2639" y="3781168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64508" y="3793524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26973" y="3785286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72962" y="3793524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14833" y="3789405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36109" y="3789406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05232" y="3995351"/>
            <a:ext cx="280086" cy="12356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4996" y="4172465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85102" y="4168345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631092" y="4160108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977081" y="4160107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314832" y="4176583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685536" y="4193058"/>
            <a:ext cx="280086" cy="12356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631092" y="3929449"/>
            <a:ext cx="1194486" cy="18947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63211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11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Мариинско-Посадский район - Иванов А.П.</dc:creator>
  <cp:lastModifiedBy>Михайлова</cp:lastModifiedBy>
  <cp:revision>16</cp:revision>
  <dcterms:created xsi:type="dcterms:W3CDTF">2022-06-16T07:57:22Z</dcterms:created>
  <dcterms:modified xsi:type="dcterms:W3CDTF">2024-06-03T08:19:59Z</dcterms:modified>
</cp:coreProperties>
</file>