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12F0BB-BD24-4FBC-BA77-EF570C570C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3030943-C0F1-4C51-88F4-10106A8F0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9ECA830-2632-4C42-B0E4-DBAD15C34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1F76-31D1-4AA0-A2F6-F387F5CB3C6F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B1C2949-E41A-48B8-866E-77C8F4175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DEBBE99-AC11-4932-B502-ACB901195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FED15-1EFA-4983-AE69-DA117AEDC9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600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994745-19FB-4966-BC9E-3EF5BB394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24DA16C-37C6-41C3-9E5A-CE280B91E6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B38DFAB-E861-4A5D-8953-866475305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1F76-31D1-4AA0-A2F6-F387F5CB3C6F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09949D-1D88-4E99-A85D-2F01E2553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5E2FEF0-9E5A-41CF-9E16-B1D43DA34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FED15-1EFA-4983-AE69-DA117AEDC9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8698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A452E0B-20F0-462F-9B37-63818926D9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DFDD7B7-EF6F-4AF1-B61B-29EC4AF48F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364C0D9-AD60-4FBB-A0D3-D3A636727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1F76-31D1-4AA0-A2F6-F387F5CB3C6F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C344D0E-57D7-44E9-AA30-D6FC345B9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15C3BD6-EE31-4038-B439-1B58BADA5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FED15-1EFA-4983-AE69-DA117AEDC9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1225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111DC4-F14C-4179-8546-1D6A7CCAA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845D86E-9D86-4C2B-B129-EEB1D7888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4F19298-AEBF-4839-B412-F10A08594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1F76-31D1-4AA0-A2F6-F387F5CB3C6F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9A890E1-4FE4-4E67-8796-2A6557CEE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3A5F15C-9EA4-4809-A37E-BFB229D8D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FED15-1EFA-4983-AE69-DA117AEDC9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6146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AE085A-2C5A-4362-B530-2E8B748B3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532A3A4-EF99-4D9A-9C07-3645C7FFA4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551EB1D-DE0B-446E-BD17-712821CDB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1F76-31D1-4AA0-A2F6-F387F5CB3C6F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C271B4B-AFC6-4B4C-A3AA-A0A3684AA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B3114C-B461-49FC-9659-3032F1C3C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FED15-1EFA-4983-AE69-DA117AEDC9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622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679F12-043C-4F93-B8B3-14F8B73E6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3F885E-B929-4995-A6BC-FB38BF0C9A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D58336F-0496-4AE0-BCC3-D0BDDC0029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D531FAD-C705-4384-A542-F5D508DD2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1F76-31D1-4AA0-A2F6-F387F5CB3C6F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C4C95ED-83DC-4DBF-94CA-45EE55F4D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81CCEF9-E9C2-4C07-95EF-553D3949A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FED15-1EFA-4983-AE69-DA117AEDC9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6714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4E8869-D631-4ED7-84A6-9F9DC08B5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F07AE92-0A53-4449-8447-3FCDC390B5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EE76EDC-F6D4-42F2-B839-89FBF4A00B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CE94581-6861-4CFC-B24D-441BED38AB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358F505-4FE0-4D7E-87E9-85234DBEF1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3BCCD38-4976-498F-A62A-D6C739C55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1F76-31D1-4AA0-A2F6-F387F5CB3C6F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D6D0F3A-1040-4EA9-A09A-0E854E56F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EC9DBF6-B90A-476D-875C-EE95A1D2B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FED15-1EFA-4983-AE69-DA117AEDC9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016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FD7DDC-89B4-402C-A3DA-79F25239F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275E72B-ECFD-451C-AC46-3F1DF3233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1F76-31D1-4AA0-A2F6-F387F5CB3C6F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5965CA7-B0F1-4F77-9FDB-172EE9F77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B6ECC2F-F1B0-4ECB-B565-2660CA180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FED15-1EFA-4983-AE69-DA117AEDC9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2137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F860ED7-BBBA-45C7-A935-D1B48D4E3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1F76-31D1-4AA0-A2F6-F387F5CB3C6F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28C97F9-B727-425A-B248-EC386CCF4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D630AFC-5491-4DF3-9927-9EFFCE762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FED15-1EFA-4983-AE69-DA117AEDC9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964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97F51A-5C84-4FE1-AA8B-77D9744FC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6139BB7-E1AA-408F-87C1-C51C503136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C78B79F-77DA-4E3A-8E97-1D20028A3C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62E6A95-CCAD-4585-A6C9-D05AF75B3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1F76-31D1-4AA0-A2F6-F387F5CB3C6F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AF5B07B-8D59-4A4A-B6B1-E16CEF52F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3FF1E5F-51C9-41AC-8FC8-D9ED85835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FED15-1EFA-4983-AE69-DA117AEDC9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691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C916D4-F065-4F11-9B46-685334AA9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223D0E9-6A38-4252-BE9B-A24C1EC37C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650F2A5-D80C-4B78-AF8E-1287E82C47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110296-A46D-4176-B427-8D7E54973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1F76-31D1-4AA0-A2F6-F387F5CB3C6F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E1DC82C-6B5A-48A0-9C9E-930C0E496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11CA45A-BCA9-4992-BA9A-7112ABB30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FED15-1EFA-4983-AE69-DA117AEDC9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0451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1B22B1-20B8-4FE4-BA37-7DF54C205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2F7DA93-4F48-4612-A25F-A822671286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A306758-25BA-4462-9232-B0EFB7ACA1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01F76-31D1-4AA0-A2F6-F387F5CB3C6F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48443BA-4181-4214-B8F4-78599DEAB7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D0A11CF-9787-44BE-BFA9-52F830865B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FED15-1EFA-4983-AE69-DA117AEDC9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0720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3917A1B0-F4B7-4A07-82B3-EEB7926C1BAC}"/>
              </a:ext>
            </a:extLst>
          </p:cNvPr>
          <p:cNvSpPr/>
          <p:nvPr/>
        </p:nvSpPr>
        <p:spPr>
          <a:xfrm>
            <a:off x="444619" y="345464"/>
            <a:ext cx="1143671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Проблемные темы по Красноармейскому муниципальному округу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17038D2-964E-4EDC-83DF-8E854EA69CA2}"/>
              </a:ext>
            </a:extLst>
          </p:cNvPr>
          <p:cNvSpPr txBox="1"/>
          <p:nvPr/>
        </p:nvSpPr>
        <p:spPr>
          <a:xfrm>
            <a:off x="174338" y="5936084"/>
            <a:ext cx="1170699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i="1" dirty="0">
                <a:latin typeface="Gotham Pro" panose="02000503040000020004" pitchFamily="2" charset="0"/>
                <a:cs typeface="Gotham Pro" panose="02000503040000020004" pitchFamily="2" charset="0"/>
              </a:rPr>
              <a:t>*</a:t>
            </a:r>
            <a:r>
              <a:rPr lang="ru-RU" sz="1400" b="1" i="1" dirty="0">
                <a:latin typeface="Gotham Pro" panose="02000503040000020004" pitchFamily="2" charset="0"/>
                <a:cs typeface="Gotham Pro" panose="02000503040000020004" pitchFamily="2" charset="0"/>
              </a:rPr>
              <a:t>Количество обращений жителей МО в соцсетях и на платформе обратной связи «Госуслуги. Решаем вместе» </a:t>
            </a:r>
          </a:p>
          <a:p>
            <a:pPr algn="ctr"/>
            <a:r>
              <a:rPr lang="ru-RU" sz="1400" b="1" i="1" dirty="0">
                <a:latin typeface="Gotham Pro" panose="02000503040000020004" pitchFamily="2" charset="0"/>
                <a:cs typeface="Gotham Pro" panose="02000503040000020004" pitchFamily="2" charset="0"/>
              </a:rPr>
              <a:t>по данным ЦУР Чувашии за период 1 января – 4 апреля 2023 года</a:t>
            </a:r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2BBB4C31-CC00-45EF-80F3-9D37F3B68AC4}"/>
              </a:ext>
            </a:extLst>
          </p:cNvPr>
          <p:cNvCxnSpPr>
            <a:cxnSpLocks/>
          </p:cNvCxnSpPr>
          <p:nvPr/>
        </p:nvCxnSpPr>
        <p:spPr>
          <a:xfrm flipH="1">
            <a:off x="6027838" y="1191237"/>
            <a:ext cx="1" cy="42783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2815938A-5B65-40FA-8BD0-0ED0C9113038}"/>
              </a:ext>
            </a:extLst>
          </p:cNvPr>
          <p:cNvSpPr txBox="1"/>
          <p:nvPr/>
        </p:nvSpPr>
        <p:spPr>
          <a:xfrm>
            <a:off x="111377" y="1178860"/>
            <a:ext cx="202147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b="1" i="1" dirty="0">
                <a:latin typeface="Gotham Pro" panose="02000503040000020004" pitchFamily="2" charset="0"/>
                <a:cs typeface="Gotham Pro" panose="02000503040000020004" pitchFamily="2" charset="0"/>
              </a:rPr>
              <a:t>По направлениям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75861C9-931A-4161-B75A-435E34CE91C6}"/>
              </a:ext>
            </a:extLst>
          </p:cNvPr>
          <p:cNvSpPr txBox="1"/>
          <p:nvPr/>
        </p:nvSpPr>
        <p:spPr>
          <a:xfrm>
            <a:off x="5963045" y="1193311"/>
            <a:ext cx="202147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b="1" i="1" dirty="0">
                <a:latin typeface="Gotham Pro" panose="02000503040000020004" pitchFamily="2" charset="0"/>
                <a:cs typeface="Gotham Pro" panose="02000503040000020004" pitchFamily="2" charset="0"/>
              </a:rPr>
              <a:t>По категориям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D5ECC91-6855-4226-BFD2-8A79A01032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619" y="1570886"/>
            <a:ext cx="4963515" cy="4239193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4D8611A-824C-47E6-87FE-60A8B13EE1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126" y="1562260"/>
            <a:ext cx="5230131" cy="4264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784877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41</Words>
  <Application>Microsoft Office PowerPoint</Application>
  <PresentationFormat>Широкоэкранный</PresentationFormat>
  <Paragraphs>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Gotham Pro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Белов Алексей Георгиевич</dc:creator>
  <cp:lastModifiedBy>Никифоров Андрей Витальевич</cp:lastModifiedBy>
  <cp:revision>20</cp:revision>
  <cp:lastPrinted>2023-02-02T06:03:42Z</cp:lastPrinted>
  <dcterms:created xsi:type="dcterms:W3CDTF">2023-02-02T06:03:16Z</dcterms:created>
  <dcterms:modified xsi:type="dcterms:W3CDTF">2023-04-04T10:25:56Z</dcterms:modified>
</cp:coreProperties>
</file>