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5FA5A-FD16-45AA-A0F5-DA593469596A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1F692-F668-4B19-ACC7-2AFD1BAE20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0DFEE-6A54-4ED8-ADD7-B70A165C16E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5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64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0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1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0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6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14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45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77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83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0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351D-B03D-4C56-B869-C7595D1C6996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60AF-12F4-4AC3-84E1-ED7155736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3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klike.net/uploads/posts/2022-11/1667883392_3-5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750"/>
            <a:ext cx="12192000" cy="7024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52994"/>
              </p:ext>
            </p:extLst>
          </p:nvPr>
        </p:nvGraphicFramePr>
        <p:xfrm>
          <a:off x="3259667" y="66494"/>
          <a:ext cx="8348133" cy="6750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919">
                  <a:extLst>
                    <a:ext uri="{9D8B030D-6E8A-4147-A177-3AD203B41FA5}">
                      <a16:colId xmlns="" xmlns:a16="http://schemas.microsoft.com/office/drawing/2014/main" val="1036642477"/>
                    </a:ext>
                  </a:extLst>
                </a:gridCol>
                <a:gridCol w="1038022">
                  <a:extLst>
                    <a:ext uri="{9D8B030D-6E8A-4147-A177-3AD203B41FA5}">
                      <a16:colId xmlns="" xmlns:a16="http://schemas.microsoft.com/office/drawing/2014/main" val="2577103329"/>
                    </a:ext>
                  </a:extLst>
                </a:gridCol>
                <a:gridCol w="952938">
                  <a:extLst>
                    <a:ext uri="{9D8B030D-6E8A-4147-A177-3AD203B41FA5}">
                      <a16:colId xmlns="" xmlns:a16="http://schemas.microsoft.com/office/drawing/2014/main" val="2816390368"/>
                    </a:ext>
                  </a:extLst>
                </a:gridCol>
                <a:gridCol w="852254">
                  <a:extLst>
                    <a:ext uri="{9D8B030D-6E8A-4147-A177-3AD203B41FA5}">
                      <a16:colId xmlns="" xmlns:a16="http://schemas.microsoft.com/office/drawing/2014/main" val="2247994682"/>
                    </a:ext>
                  </a:extLst>
                </a:gridCol>
              </a:tblGrid>
              <a:tr h="34739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муниципальные программы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9253456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строительного комплекса и архитектуры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4 181,1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237,6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0644791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и развитие сферы жилищно-коммунального хозяйства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82 032,7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29 410,8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994800"/>
                  </a:ext>
                </a:extLst>
              </a:tr>
              <a:tr h="38324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граждан в </a:t>
                      </a:r>
                      <a:r>
                        <a:rPr lang="ru-RU" sz="10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Моргаушском</a:t>
                      </a: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муниципальном округе   Чувашской Республике доступным и комфортным жильем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424,2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23 936,9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6146747"/>
                  </a:ext>
                </a:extLst>
              </a:tr>
              <a:tr h="38324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городской среды на территории Моргаушского муниципального округа  Чувашской Республики» на 2023-2035 годы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35 955,3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23 236,1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2285962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8 972,7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3933702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3900739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lvl="0" algn="l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 и туризма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70 139,9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50 888,7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9380648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15 581,8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11 984,7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5719073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занятости населения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249,5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4548643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453 030,3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1480491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algn="just"/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безопасности жизнедеятельности населения и территорий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5 650,3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818,0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2106833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1 205,0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872,5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3036666"/>
                  </a:ext>
                </a:extLst>
              </a:tr>
              <a:tr h="38324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рынка сельскохозяйственной продукции, сырья и продовольствия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7349645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6030011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транспортной системы Моргаушского муниципального округа Чувашской Республики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96 787,6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181,0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8578152"/>
                  </a:ext>
                </a:extLst>
              </a:tr>
              <a:tr h="26246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потенциала природно-сырьевых ресурсов и обеспечение экологической безопасности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507,6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467,6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1690923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общественными финансами и муниципальным  долгом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51 117,7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5282565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потенциала муниципального управления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93 065,6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64 562,1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9542611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Цифровое общество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3031284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развитие сельских территорий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042,9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1810014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Энергосбережение и повышение энергетической эффективности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8199725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земельных и имущественных отношений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706,3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0432124"/>
                  </a:ext>
                </a:extLst>
              </a:tr>
              <a:tr h="235845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Цифровая трансформация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58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829,5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828 695,8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</a:t>
                      </a:r>
                      <a:endParaRPr lang="ru-RU" sz="1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7391491"/>
                  </a:ext>
                </a:extLst>
              </a:tr>
            </a:tbl>
          </a:graphicData>
        </a:graphic>
      </p:graphicFrame>
      <p:pic>
        <p:nvPicPr>
          <p:cNvPr id="9" name="Picture 4" descr="https://city-yaroslavl.ru/upload/iblock/b2a/11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500" r="10500" b="-500"/>
          <a:stretch/>
        </p:blipFill>
        <p:spPr bwMode="auto">
          <a:xfrm>
            <a:off x="1" y="2023533"/>
            <a:ext cx="3657113" cy="4939241"/>
          </a:xfrm>
          <a:prstGeom prst="rtTriangle">
            <a:avLst/>
          </a:prstGeom>
          <a:noFill/>
          <a:effectLst>
            <a:glow rad="63500">
              <a:schemeClr val="bg1">
                <a:alpha val="40000"/>
              </a:schemeClr>
            </a:glo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49672" y="1083024"/>
            <a:ext cx="2883420" cy="542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муниципальных программ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Моргаушского муниципального округа </a:t>
            </a:r>
          </a:p>
          <a:p>
            <a:pPr algn="ctr"/>
            <a:r>
              <a:rPr lang="ru-RU" sz="2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01.11.2023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260</Words>
  <Application>Microsoft Office PowerPoint</Application>
  <PresentationFormat>Произвольный</PresentationFormat>
  <Paragraphs>97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Смирнова Любовь Юрьевна</dc:creator>
  <cp:lastModifiedBy>Быкова Анастасия Михайловна</cp:lastModifiedBy>
  <cp:revision>6</cp:revision>
  <dcterms:created xsi:type="dcterms:W3CDTF">2023-08-17T07:25:14Z</dcterms:created>
  <dcterms:modified xsi:type="dcterms:W3CDTF">2023-11-08T08:55:45Z</dcterms:modified>
</cp:coreProperties>
</file>