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C050"/>
    <a:srgbClr val="66FF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A092-E84C-403F-A61F-C493AAD23FB5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97FF-DE4C-4ABC-A01B-896B225A5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924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A092-E84C-403F-A61F-C493AAD23FB5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97FF-DE4C-4ABC-A01B-896B225A5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146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A092-E84C-403F-A61F-C493AAD23FB5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97FF-DE4C-4ABC-A01B-896B225A5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58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A092-E84C-403F-A61F-C493AAD23FB5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97FF-DE4C-4ABC-A01B-896B225A5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227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A092-E84C-403F-A61F-C493AAD23FB5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97FF-DE4C-4ABC-A01B-896B225A5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81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A092-E84C-403F-A61F-C493AAD23FB5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97FF-DE4C-4ABC-A01B-896B225A5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231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A092-E84C-403F-A61F-C493AAD23FB5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97FF-DE4C-4ABC-A01B-896B225A5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910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A092-E84C-403F-A61F-C493AAD23FB5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97FF-DE4C-4ABC-A01B-896B225A5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68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A092-E84C-403F-A61F-C493AAD23FB5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97FF-DE4C-4ABC-A01B-896B225A5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0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A092-E84C-403F-A61F-C493AAD23FB5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97FF-DE4C-4ABC-A01B-896B225A5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82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A092-E84C-403F-A61F-C493AAD23FB5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97FF-DE4C-4ABC-A01B-896B225A5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25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0A092-E84C-403F-A61F-C493AAD23FB5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797FF-DE4C-4ABC-A01B-896B225A5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678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C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332656"/>
            <a:ext cx="5976664" cy="1470025"/>
          </a:xfrm>
        </p:spPr>
        <p:txBody>
          <a:bodyPr/>
          <a:lstStyle/>
          <a:p>
            <a:r>
              <a:rPr lang="ru-RU" dirty="0" err="1" smtClean="0"/>
              <a:t>Кибербезопасность</a:t>
            </a:r>
            <a:r>
              <a:rPr lang="ru-RU" dirty="0" smtClean="0"/>
              <a:t> — это просто!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4752528" cy="364996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Интернет-мошенники регулярно изобретают новые схемы обмана. Однако соблюдая простые правила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кибергигиены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вы сможете им противостоять. Проверьте свои навыки защиты от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киберугроз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и узнайте, как оградить от них себя и свою семью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01767" y="2132856"/>
            <a:ext cx="3275012" cy="3275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794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C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332656"/>
            <a:ext cx="5976664" cy="1470025"/>
          </a:xfrm>
        </p:spPr>
        <p:txBody>
          <a:bodyPr/>
          <a:lstStyle/>
          <a:p>
            <a:r>
              <a:rPr lang="ru-RU" dirty="0" smtClean="0"/>
              <a:t>Признаки надежного пароля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1" y="2276872"/>
            <a:ext cx="4962215" cy="3960440"/>
          </a:xfrm>
        </p:spPr>
        <p:txBody>
          <a:bodyPr>
            <a:normAutofit/>
          </a:bodyPr>
          <a:lstStyle/>
          <a:p>
            <a:pPr marL="342900" indent="-342900" algn="l">
              <a:buFont typeface="Wingdings" pitchFamily="2" charset="2"/>
              <a:buChar char="ü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Длинный и его трудно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угадать</a:t>
            </a:r>
          </a:p>
          <a:p>
            <a:pPr marL="342900" indent="-342900" algn="l">
              <a:buFont typeface="Wingdings" pitchFamily="2" charset="2"/>
              <a:buChar char="ü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нём нет последовательных комбинаций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клавиш</a:t>
            </a:r>
          </a:p>
          <a:p>
            <a:pPr marL="342900" indent="-342900" algn="l">
              <a:buFont typeface="Wingdings" pitchFamily="2" charset="2"/>
              <a:buChar char="ü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Нет личных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данных</a:t>
            </a:r>
          </a:p>
          <a:p>
            <a:pPr marL="342900" indent="-342900" algn="l">
              <a:buFont typeface="Wingdings" pitchFamily="2" charset="2"/>
              <a:buChar char="ü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Содержит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фразу</a:t>
            </a:r>
          </a:p>
          <a:p>
            <a:pPr marL="342900" indent="-342900" algn="l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Уникальный</a:t>
            </a:r>
          </a:p>
          <a:p>
            <a:pPr marL="342900" indent="-342900" algn="l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Хранится в тайне</a:t>
            </a:r>
          </a:p>
          <a:p>
            <a:pPr marL="342900" indent="-342900" algn="l">
              <a:buFont typeface="Wingdings" pitchFamily="2" charset="2"/>
              <a:buChar char="ü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Подкрепляется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двухфакторной аутентификацией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(2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FA)</a:t>
            </a: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01767" y="2132856"/>
            <a:ext cx="3275012" cy="3275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750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C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332656"/>
            <a:ext cx="5976664" cy="1470025"/>
          </a:xfrm>
        </p:spPr>
        <p:txBody>
          <a:bodyPr/>
          <a:lstStyle/>
          <a:p>
            <a:r>
              <a:rPr lang="ru-RU" dirty="0" smtClean="0"/>
              <a:t>Защитите свой телефон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4752528" cy="364996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Скачивайте только проверенные приложения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 переходите по подозрительным ссылкам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Установите антивирус на смартфон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 давайте приложениям лишних разрешений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Постоянно обновляйте систему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 возможности откажитесь от общедоступного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01767" y="2132856"/>
            <a:ext cx="3275012" cy="3275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3406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C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332656"/>
            <a:ext cx="5976664" cy="1470025"/>
          </a:xfrm>
        </p:spPr>
        <p:txBody>
          <a:bodyPr/>
          <a:lstStyle/>
          <a:p>
            <a:r>
              <a:rPr lang="ru-RU" dirty="0" smtClean="0"/>
              <a:t>Как распознать звонок мошенника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4752528" cy="3649960"/>
          </a:xfrm>
        </p:spPr>
        <p:txBody>
          <a:bodyPr>
            <a:normAutofit/>
          </a:bodyPr>
          <a:lstStyle/>
          <a:p>
            <a:pPr marL="342900" indent="-342900" algn="l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Звонят со скрытого номера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buFont typeface="Wingdings" pitchFamily="2" charset="2"/>
              <a:buChar char="ü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Спрашивают данные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карты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buFont typeface="Wingdings" pitchFamily="2" charset="2"/>
              <a:buChar char="ü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Сообщают тревожную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информацию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buFont typeface="Wingdings" pitchFamily="2" charset="2"/>
              <a:buChar char="ü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Давят на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вас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buFont typeface="Wingdings" pitchFamily="2" charset="2"/>
              <a:buChar char="ü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Сообщают о внезапном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выигрыше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buFont typeface="Wingdings" pitchFamily="2" charset="2"/>
              <a:buChar char="ü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Уговаривают открыть ссылку из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смс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buFont typeface="Wingdings" pitchFamily="2" charset="2"/>
              <a:buChar char="ü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Сбрасывают звонки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01767" y="2132856"/>
            <a:ext cx="3275012" cy="3275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195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C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332656"/>
            <a:ext cx="5976664" cy="1470025"/>
          </a:xfrm>
        </p:spPr>
        <p:txBody>
          <a:bodyPr/>
          <a:lstStyle/>
          <a:p>
            <a:r>
              <a:rPr lang="ru-RU" dirty="0" smtClean="0"/>
              <a:t>Как защитить себя от мошенников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4752528" cy="3649960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 паникуйте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buFont typeface="Wingdings" pitchFamily="2" charset="2"/>
              <a:buChar char="ü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 сообщайте логины и пароли от аккаунтов, платёжные данные, одноразовые коды из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смс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buFont typeface="Wingdings" pitchFamily="2" charset="2"/>
              <a:buChar char="ü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Установите программу или подключите сервис определения номеров мошенников у мобильного оператора или в банковском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приложении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buFont typeface="Wingdings" pitchFamily="2" charset="2"/>
              <a:buChar char="ü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 переводите деньги на счета, номера которых вам называют по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телефону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buFont typeface="Wingdings" pitchFamily="2" charset="2"/>
              <a:buChar char="ü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 переходите по ссылкам, которые присылают во время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звонка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01767" y="2132856"/>
            <a:ext cx="3275012" cy="3275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08410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161</Words>
  <Application>Microsoft Office PowerPoint</Application>
  <PresentationFormat>Экран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Кибербезопасность — это просто!</vt:lpstr>
      <vt:lpstr>Признаки надежного пароля</vt:lpstr>
      <vt:lpstr>Защитите свой телефон</vt:lpstr>
      <vt:lpstr>Как распознать звонок мошенника</vt:lpstr>
      <vt:lpstr>Как защитить себя от мошенников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Кибербезопасность — это просто!</dc:title>
  <dc:creator>finance100</dc:creator>
  <cp:lastModifiedBy>finance100</cp:lastModifiedBy>
  <cp:revision>11</cp:revision>
  <dcterms:created xsi:type="dcterms:W3CDTF">2023-09-11T05:23:18Z</dcterms:created>
  <dcterms:modified xsi:type="dcterms:W3CDTF">2023-09-11T08:33:25Z</dcterms:modified>
</cp:coreProperties>
</file>