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данные на 12.09.2023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Жилищный фонд</c:v>
                </c:pt>
                <c:pt idx="1">
                  <c:v>Котельные</c:v>
                </c:pt>
                <c:pt idx="2">
                  <c:v>Тепловые сети</c:v>
                </c:pt>
                <c:pt idx="3">
                  <c:v>Водопроводные сети</c:v>
                </c:pt>
                <c:pt idx="4">
                  <c:v>Электрические сети</c:v>
                </c:pt>
                <c:pt idx="5">
                  <c:v>Социальные обьекты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97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A1-4BB3-9E28-13E09F803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256128"/>
        <c:axId val="118765184"/>
      </c:barChart>
      <c:catAx>
        <c:axId val="12625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765184"/>
        <c:crosses val="autoZero"/>
        <c:auto val="1"/>
        <c:lblAlgn val="ctr"/>
        <c:lblOffset val="100"/>
        <c:noMultiLvlLbl val="0"/>
      </c:catAx>
      <c:valAx>
        <c:axId val="11876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25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Текущий ремонт</c:v>
                </c:pt>
                <c:pt idx="1">
                  <c:v>Капитальный ремонт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0.69399999999999995</c:v>
                </c:pt>
                <c:pt idx="1">
                  <c:v>6.9539999999999997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8D-4386-8FA3-6DBEAA2481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Текущий ремонт</c:v>
                </c:pt>
                <c:pt idx="1">
                  <c:v>Капитальный ремонт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6.7619999999999996</c:v>
                </c:pt>
                <c:pt idx="1">
                  <c:v>9.7200000000000006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8D-4386-8FA3-6DBEAA2481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26257152"/>
        <c:axId val="118409472"/>
      </c:barChart>
      <c:catAx>
        <c:axId val="12625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409472"/>
        <c:crosses val="autoZero"/>
        <c:auto val="1"/>
        <c:lblAlgn val="ctr"/>
        <c:lblOffset val="100"/>
        <c:noMultiLvlLbl val="0"/>
      </c:catAx>
      <c:valAx>
        <c:axId val="11840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25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5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7098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12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137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965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55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8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8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58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3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24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5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2C62-E779-4953-9A3D-4DD288F6F594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FB8C9C-6AA5-48BF-9179-841B82EA1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7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00416"/>
            <a:ext cx="8911687" cy="17045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готовности жилищно-коммунального хозяйства Моргаушского муниципального округа к отопительному сезону 2023-2024 годов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00398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629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7777" y="624110"/>
            <a:ext cx="9796836" cy="128089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подготовки жилищно-коммунального хозяйства к отопительному сезону 2022-2024 году по сравнению с предыдущим периодом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43917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00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32</Words>
  <Application>Microsoft Office PowerPoint</Application>
  <PresentationFormat>Произвольный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Легкий дым</vt:lpstr>
      <vt:lpstr>О готовности жилищно-коммунального хозяйства Моргаушского муниципального округа к отопительному сезону 2023-2024 годов</vt:lpstr>
      <vt:lpstr>Финансирование подготовки жилищно-коммунального хозяйства к отопительному сезону 2022-2024 году по сравнению с предыдущим периодом (млн.руб.)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готовности жилищно-коммунального хозяйства Моргаушского муниципального округа к отопительному сезону 2023-2024 годов</dc:title>
  <dc:creator>Сандимирова Ольга Владимировна</dc:creator>
  <cp:lastModifiedBy>Быкова Анастасия Михайловна</cp:lastModifiedBy>
  <cp:revision>9</cp:revision>
  <dcterms:created xsi:type="dcterms:W3CDTF">2023-09-12T11:03:03Z</dcterms:created>
  <dcterms:modified xsi:type="dcterms:W3CDTF">2023-09-12T12:44:03Z</dcterms:modified>
</cp:coreProperties>
</file>