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notesMasterIdLst>
    <p:notesMasterId r:id="rId9"/>
  </p:notesMasterIdLst>
  <p:sldIdLst>
    <p:sldId id="256" r:id="rId2"/>
    <p:sldId id="289" r:id="rId3"/>
    <p:sldId id="293" r:id="rId4"/>
    <p:sldId id="294" r:id="rId5"/>
    <p:sldId id="301" r:id="rId6"/>
    <p:sldId id="303" r:id="rId7"/>
    <p:sldId id="32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69" autoAdjust="0"/>
  </p:normalViewPr>
  <p:slideViewPr>
    <p:cSldViewPr>
      <p:cViewPr>
        <p:scale>
          <a:sx n="100" d="100"/>
          <a:sy n="100" d="100"/>
        </p:scale>
        <p:origin x="-1944" y="-3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06376F-A53E-416B-B3FE-CFC4BE3E64AC}" type="datetimeFigureOut">
              <a:rPr lang="ru-RU" smtClean="0"/>
              <a:t>11.09.2023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3C7FB8-3A92-40FA-9129-5D1B09FF5B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69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11.09.2023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11.09.2023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11.09.2023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11.09.2023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11.09.2023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1268760"/>
            <a:ext cx="6480720" cy="4032448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4000" dirty="0" smtClean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3600" b="1" dirty="0"/>
              <a:t>О ходе подготовки объектов </a:t>
            </a:r>
            <a:r>
              <a:rPr lang="ru-RU" sz="3600" b="1" dirty="0" smtClean="0"/>
              <a:t>жилищно-коммунального хозяйства </a:t>
            </a:r>
            <a:r>
              <a:rPr lang="ru-RU" sz="3600" b="1" dirty="0"/>
              <a:t>к устойчивой работе в осенне-зимний период 2023/24 года.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3600" b="1" dirty="0"/>
              <a:t> 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2000" dirty="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2000" dirty="0" smtClean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</a:br>
            <a:endParaRPr lang="ru-RU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10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908720"/>
            <a:ext cx="6965245" cy="2520280"/>
          </a:xfrm>
        </p:spPr>
        <p:txBody>
          <a:bodyPr>
            <a:noAutofit/>
          </a:bodyPr>
          <a:lstStyle/>
          <a:p>
            <a:r>
              <a:rPr lang="ru-RU" sz="1600" b="1" dirty="0"/>
              <a:t>На основании плана мероприятий по подготовке объектов </a:t>
            </a:r>
            <a:r>
              <a:rPr lang="ru-RU" sz="1600" b="1" dirty="0" smtClean="0"/>
              <a:t>ЖКХ </a:t>
            </a:r>
            <a:r>
              <a:rPr lang="ru-RU" sz="1600" b="1" dirty="0"/>
              <a:t>и социальной сферы к работе в зимних условиях, устойчивого и безаварийного проведения отопительного периода 2023/2024 года, утвержденного распоряжением администрации Канашского муниципального округа Чувашской Республики от 16.06.2023 г. № 350 проведены работы к предстоящему отопительному сезону.                                                                                                                                                                                                 </a:t>
            </a:r>
            <a:br>
              <a:rPr lang="ru-RU" sz="1600" b="1" dirty="0"/>
            </a:br>
            <a:r>
              <a:rPr lang="ru-RU" sz="1600" b="1" dirty="0"/>
              <a:t>        Всего по </a:t>
            </a:r>
            <a:r>
              <a:rPr lang="ru-RU" sz="1600" b="1" dirty="0" err="1"/>
              <a:t>Канашскому</a:t>
            </a:r>
            <a:r>
              <a:rPr lang="ru-RU" sz="1600" b="1" dirty="0"/>
              <a:t> району 145 домов, 65 многоквартирных дома, 81 –блокированного типа, в том числе:</a:t>
            </a:r>
            <a:br>
              <a:rPr lang="ru-RU" sz="1600" b="1" dirty="0"/>
            </a:br>
            <a:r>
              <a:rPr lang="ru-RU" sz="1600" b="1" dirty="0"/>
              <a:t>- оснащенных индивидуальными системами отопления – 142 дома;</a:t>
            </a:r>
            <a:br>
              <a:rPr lang="ru-RU" sz="1600" b="1" dirty="0"/>
            </a:br>
            <a:r>
              <a:rPr lang="ru-RU" sz="1600" b="1" dirty="0"/>
              <a:t> - отапливаемых централизованно – 3 дома (д. </a:t>
            </a:r>
            <a:r>
              <a:rPr lang="ru-RU" sz="1600" b="1" dirty="0" err="1"/>
              <a:t>Ямурза</a:t>
            </a:r>
            <a:r>
              <a:rPr lang="ru-RU" sz="1600" b="1" dirty="0"/>
              <a:t> от городской котельной).</a:t>
            </a:r>
            <a:br>
              <a:rPr lang="ru-RU" sz="1600" b="1" dirty="0"/>
            </a:br>
            <a:endParaRPr lang="ru-RU" sz="1600" b="1" dirty="0">
              <a:solidFill>
                <a:srgbClr val="FF0000"/>
              </a:solidFill>
            </a:endParaRPr>
          </a:p>
        </p:txBody>
      </p:sp>
      <p:pic>
        <p:nvPicPr>
          <p:cNvPr id="4" name="Picture 2" descr="C:\Users\kan-construc3\Desktop\фото ТСЖ\промывка\IMG_20230725_0950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429000"/>
            <a:ext cx="3240360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kan-construc3\Desktop\фото ТСЖ\промывка\IMG_20230725_0951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3438500"/>
            <a:ext cx="3318495" cy="2654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065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95023" y="692695"/>
            <a:ext cx="6965245" cy="2320263"/>
          </a:xfrm>
        </p:spPr>
        <p:txBody>
          <a:bodyPr>
            <a:normAutofit/>
          </a:bodyPr>
          <a:lstStyle/>
          <a:p>
            <a:r>
              <a:rPr lang="ru-RU" sz="1800" dirty="0">
                <a:latin typeface="Times New Roman"/>
                <a:ea typeface="Calibri"/>
                <a:cs typeface="Times New Roman"/>
              </a:rPr>
              <a:t> </a:t>
            </a:r>
            <a:r>
              <a:rPr lang="ru-RU" sz="1800" b="1" dirty="0"/>
              <a:t>Товарищество собственников жилья </a:t>
            </a:r>
            <a:r>
              <a:rPr lang="ru-RU" sz="1800" b="1" dirty="0" smtClean="0"/>
              <a:t> ТСЖ </a:t>
            </a:r>
            <a:r>
              <a:rPr lang="ru-RU" sz="1800" b="1" dirty="0"/>
              <a:t>«ПМС» в </a:t>
            </a:r>
            <a:r>
              <a:rPr lang="ru-RU" sz="1800" b="1" dirty="0" smtClean="0"/>
              <a:t> </a:t>
            </a:r>
            <a:br>
              <a:rPr lang="ru-RU" sz="1800" b="1" dirty="0" smtClean="0"/>
            </a:br>
            <a:r>
              <a:rPr lang="ru-RU" sz="1800" b="1" dirty="0" smtClean="0"/>
              <a:t>д</a:t>
            </a:r>
            <a:r>
              <a:rPr lang="ru-RU" sz="1800" b="1" dirty="0"/>
              <a:t>. </a:t>
            </a:r>
            <a:r>
              <a:rPr lang="ru-RU" sz="1800" b="1" dirty="0" err="1"/>
              <a:t>Ямурза</a:t>
            </a:r>
            <a:r>
              <a:rPr lang="ru-RU" sz="1800" b="1" dirty="0"/>
              <a:t> </a:t>
            </a:r>
            <a:r>
              <a:rPr lang="ru-RU" sz="1800" b="1" dirty="0" smtClean="0"/>
              <a:t> </a:t>
            </a:r>
            <a:r>
              <a:rPr lang="ru-RU" sz="1800" b="1" dirty="0" err="1" smtClean="0"/>
              <a:t>Хучельского</a:t>
            </a:r>
            <a:r>
              <a:rPr lang="ru-RU" sz="1800" b="1" dirty="0" smtClean="0"/>
              <a:t> </a:t>
            </a:r>
            <a:r>
              <a:rPr lang="ru-RU" sz="1800" b="1" dirty="0"/>
              <a:t>территориального отдела обслуживает 5 домов. В  3-х домах с централизованным отоплением произведена </a:t>
            </a:r>
            <a:r>
              <a:rPr lang="ru-RU" sz="1800" b="1" dirty="0" err="1"/>
              <a:t>опрессовка</a:t>
            </a:r>
            <a:r>
              <a:rPr lang="ru-RU" sz="1800" b="1" dirty="0"/>
              <a:t> и промывка узлов системы отопления. Проведена проверка вентиляционных каналов - 60 кв.</a:t>
            </a:r>
          </a:p>
        </p:txBody>
      </p:sp>
      <p:pic>
        <p:nvPicPr>
          <p:cNvPr id="6" name="Picture 3" descr="C:\Users\kan-construc3\Desktop\фото ТСЖ\промывка\IMG_20230725_0953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3140968"/>
            <a:ext cx="3578580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kan-construc3\Desktop\фото ТСЖ\промывка\IMG_20230725_1008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267" y="3160484"/>
            <a:ext cx="3672409" cy="262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394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187624" y="836712"/>
            <a:ext cx="3168351" cy="1944216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6400" b="0" dirty="0" smtClean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6400" b="0" dirty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6400" b="0" dirty="0" smtClean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6400" b="0" dirty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6400" b="0" dirty="0" smtClean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6400" b="0" dirty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6400" b="0" dirty="0" smtClean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6400" b="0" dirty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ru-RU" sz="6400" b="0" dirty="0" smtClean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20000"/>
              </a:lnSpc>
              <a:spcAft>
                <a:spcPts val="1000"/>
              </a:spcAft>
            </a:pPr>
            <a:endParaRPr lang="ru-RU" sz="6400" b="0" dirty="0" smtClean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20000"/>
              </a:lnSpc>
              <a:spcAft>
                <a:spcPts val="1000"/>
              </a:spcAft>
            </a:pPr>
            <a:endParaRPr lang="ru-RU" sz="6400" b="0" dirty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20000"/>
              </a:lnSpc>
              <a:spcAft>
                <a:spcPts val="1000"/>
              </a:spcAft>
            </a:pPr>
            <a:endParaRPr lang="ru-RU" sz="6400" b="0" dirty="0" smtClean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quarter" idx="14"/>
          </p:nvPr>
        </p:nvSpPr>
        <p:spPr>
          <a:xfrm flipH="1" flipV="1">
            <a:off x="7872982" y="5724588"/>
            <a:ext cx="45719" cy="12127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3" name="Picture 2" descr="C:\Users\kan-construc3\Desktop\фото ТСЖ\промывка\IMG_20230725_1006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764705"/>
            <a:ext cx="2777480" cy="2974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kan-construc3\Desktop\фото ТСЖ\промывка\IMG_20230725_0947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764704"/>
            <a:ext cx="3384376" cy="2968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kan-construc3\Desktop\фото ТСЖ\промывка\IMG_20230725_095049_resized_20230911_1118567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19649" y="3731557"/>
            <a:ext cx="2405978" cy="2456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kan-construc3\Desktop\фото ТСЖ\проверка гозжилинспекция\IMG_20230830_140247_resized_20230911_11050178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732723"/>
            <a:ext cx="2419672" cy="2459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kan-construc3\Desktop\фото ТСЖ\проверка гозжилинспекция\IMG_20230830_141630_resized_20230911_105638028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819" y="4078625"/>
            <a:ext cx="2356311" cy="1767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628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dirty="0"/>
              <a:t>В управлении ООО «Карина» находятся 34 многоквартирных  домов.  Отремонтировано 60 </a:t>
            </a:r>
            <a:r>
              <a:rPr lang="ru-RU" sz="2000" b="1" dirty="0" err="1"/>
              <a:t>кв.м</a:t>
            </a:r>
            <a:r>
              <a:rPr lang="ru-RU" sz="2000" b="1" dirty="0"/>
              <a:t> кровли, 85 </a:t>
            </a:r>
            <a:r>
              <a:rPr lang="ru-RU" sz="2000" b="1" dirty="0" err="1"/>
              <a:t>кв.м</a:t>
            </a:r>
            <a:r>
              <a:rPr lang="ru-RU" sz="2000" b="1" dirty="0"/>
              <a:t> </a:t>
            </a:r>
            <a:r>
              <a:rPr lang="ru-RU" sz="2000" b="1" dirty="0" err="1"/>
              <a:t>отмостков</a:t>
            </a:r>
            <a:r>
              <a:rPr lang="ru-RU" sz="2000" b="1" dirty="0"/>
              <a:t> домов. Проведена замена внутридомовых сетей водоснабжения 50 </a:t>
            </a:r>
            <a:r>
              <a:rPr lang="ru-RU" sz="2000" b="1" dirty="0" err="1"/>
              <a:t>пог.метров</a:t>
            </a:r>
            <a:r>
              <a:rPr lang="ru-RU" sz="2000" b="1" dirty="0"/>
              <a:t>, канализации 25 </a:t>
            </a:r>
            <a:r>
              <a:rPr lang="ru-RU" sz="2000" b="1" dirty="0" err="1"/>
              <a:t>пог.метров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kan-construc3\Desktop\фото ТСЖ\проверка гозжилинспекция\IMG_20230830_140341_resized_20230911_105634560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04864"/>
            <a:ext cx="2909776" cy="3879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kan-construc3\Desktop\фото ТСЖ\проверка гозжилинспекция\IMG_20230830_140348_resized_20230911_105636332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204865"/>
            <a:ext cx="2808312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473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836712"/>
            <a:ext cx="6965245" cy="5184576"/>
          </a:xfrm>
        </p:spPr>
        <p:txBody>
          <a:bodyPr>
            <a:noAutofit/>
          </a:bodyPr>
          <a:lstStyle/>
          <a:p>
            <a:r>
              <a:rPr lang="ru-RU" sz="1800" dirty="0"/>
              <a:t>Всего на территории Канашского муниципального округа</a:t>
            </a:r>
            <a:r>
              <a:rPr lang="ru-RU" sz="1800" dirty="0" smtClean="0"/>
              <a:t> </a:t>
            </a:r>
            <a:r>
              <a:rPr lang="ru-RU" sz="1800" dirty="0"/>
              <a:t>160 (50 учреждений культуры, 27 школ, 13 детских садов, 67 учреждений здравоохранения, 3 дома ветеранов) объектов социальной сферы, в том числе:</a:t>
            </a:r>
            <a:br>
              <a:rPr lang="ru-RU" sz="1800" dirty="0"/>
            </a:br>
            <a:r>
              <a:rPr lang="ru-RU" sz="1800" dirty="0"/>
              <a:t>- оснащенных индивидуальными приборами – 138;</a:t>
            </a:r>
            <a:br>
              <a:rPr lang="ru-RU" sz="1800" dirty="0"/>
            </a:br>
            <a:r>
              <a:rPr lang="ru-RU" sz="1800" dirty="0"/>
              <a:t>- отапливаемых централизованно – </a:t>
            </a:r>
            <a:r>
              <a:rPr lang="ru-RU" sz="1800" dirty="0" smtClean="0"/>
              <a:t>43.</a:t>
            </a:r>
            <a:br>
              <a:rPr lang="ru-RU" sz="1800" dirty="0" smtClean="0"/>
            </a:br>
            <a:r>
              <a:rPr lang="ru-RU" sz="1800" dirty="0" smtClean="0"/>
              <a:t>Имеется 97 </a:t>
            </a:r>
            <a:r>
              <a:rPr lang="ru-RU" sz="1800" dirty="0"/>
              <a:t>котельных, данные котельные не обслуживают многоквартирные дома. Поставка газа и электрической энергии в эти котельные осуществляются бесперебойно. Случаев ограничения и прекращения поставки топливно-энергетических ресурсов в котельные не было.</a:t>
            </a:r>
            <a:br>
              <a:rPr lang="ru-RU" sz="1800" dirty="0"/>
            </a:br>
            <a:r>
              <a:rPr lang="ru-RU" sz="1800" dirty="0"/>
              <a:t>Созданы неснижаемые запасы материально-технических ресурсов организаций топливно-энергетического комплекса и жилищно-коммунального хозяйства для оперативного устранения аварийных ситуаций.</a:t>
            </a:r>
            <a:br>
              <a:rPr lang="ru-RU" sz="1800" dirty="0"/>
            </a:br>
            <a:r>
              <a:rPr lang="ru-RU" sz="1800" dirty="0"/>
              <a:t>            Имеется  возможность обеспечения резервирования источников электроснабжения коммунальных отопительных котельных, оснащения объектов резервными автономными источниками питания для их нормального функционирования в условиях чрезмерных и аварийных ситуаций.</a:t>
            </a:r>
          </a:p>
        </p:txBody>
      </p:sp>
    </p:spTree>
    <p:extLst>
      <p:ext uri="{BB962C8B-B14F-4D97-AF65-F5344CB8AC3E}">
        <p14:creationId xmlns:p14="http://schemas.microsoft.com/office/powerpoint/2010/main" val="1397475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397957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СПАСИБО 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ЗА ВНИМАНИЕ!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4179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3309</TotalTime>
  <Words>124</Words>
  <Application>Microsoft Office PowerPoint</Application>
  <PresentationFormat>Экран (4:3)</PresentationFormat>
  <Paragraphs>17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Кнопка</vt:lpstr>
      <vt:lpstr> О ходе подготовки объектов жилищно-коммунального хозяйства к устойчивой работе в осенне-зимний период 2023/24 года.    </vt:lpstr>
      <vt:lpstr>На основании плана мероприятий по подготовке объектов ЖКХ и социальной сферы к работе в зимних условиях, устойчивого и безаварийного проведения отопительного периода 2023/2024 года, утвержденного распоряжением администрации Канашского муниципального округа Чувашской Республики от 16.06.2023 г. № 350 проведены работы к предстоящему отопительному сезону.                                                                                                                                                                                                          Всего по Канашскому району 145 домов, 65 многоквартирных дома, 81 –блокированного типа, в том числе: - оснащенных индивидуальными системами отопления – 142 дома;  - отапливаемых централизованно – 3 дома (д. Ямурза от городской котельной). </vt:lpstr>
      <vt:lpstr> Товарищество собственников жилья  ТСЖ «ПМС» в   д. Ямурза  Хучельского территориального отдела обслуживает 5 домов. В  3-х домах с централизованным отоплением произведена опрессовка и промывка узлов системы отопления. Проведена проверка вентиляционных каналов - 60 кв.</vt:lpstr>
      <vt:lpstr>Презентация PowerPoint</vt:lpstr>
      <vt:lpstr>В управлении ООО «Карина» находятся 34 многоквартирных  домов.  Отремонтировано 60 кв.м кровли, 85 кв.м отмостков домов. Проведена замена внутридомовых сетей водоснабжения 50 пог.метров, канализации 25 пог.метров</vt:lpstr>
      <vt:lpstr>Всего на территории Канашского муниципального округа 160 (50 учреждений культуры, 27 школ, 13 детских садов, 67 учреждений здравоохранения, 3 дома ветеранов) объектов социальной сферы, в том числе: - оснащенных индивидуальными приборами – 138; - отапливаемых централизованно – 43. Имеется 97 котельных, данные котельные не обслуживают многоквартирные дома. Поставка газа и электрической энергии в эти котельные осуществляются бесперебойно. Случаев ограничения и прекращения поставки топливно-энергетических ресурсов в котельные не было. Созданы неснижаемые запасы материально-технических ресурсов организаций топливно-энергетического комплекса и жилищно-коммунального хозяйства для оперативного устранения аварийных ситуаций.             Имеется  возможность обеспечения резервирования источников электроснабжения коммунальных отопительных котельных, оснащения объектов резервными автономными источниками питания для их нормального функционирования в условиях чрезмерных и аварийных ситуаций.</vt:lpstr>
      <vt:lpstr>СПАСИБО 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Итоги социально-экономического развития Канашского района  за 2021 года и задачи  на 2022 год</dc:title>
  <dc:creator>Григорьева Екатерина Васильевна</dc:creator>
  <cp:lastModifiedBy> Нюртдинова Эльза Вагизовна</cp:lastModifiedBy>
  <cp:revision>168</cp:revision>
  <dcterms:created xsi:type="dcterms:W3CDTF">2022-01-21T06:36:15Z</dcterms:created>
  <dcterms:modified xsi:type="dcterms:W3CDTF">2023-09-11T09:05:17Z</dcterms:modified>
</cp:coreProperties>
</file>