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150" d="100"/>
          <a:sy n="150" d="100"/>
        </p:scale>
        <p:origin x="-1812" y="2244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2627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0400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88309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52758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88178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02144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38301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10289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48363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89133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0D1-918C-45EB-ADD1-6A3721B35A9E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47948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38A0D1-918C-45EB-ADD1-6A3721B35A9E}" type="datetimeFigureOut">
              <a:rPr lang="ru-RU" smtClean="0"/>
              <a:pPr/>
              <a:t>12.05.2025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261E0-1E53-4CC6-A508-7C07FBBD1A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5990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2422" y="365858"/>
            <a:ext cx="6545625" cy="954014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263900" y="9044940"/>
            <a:ext cx="21844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263900" y="8530899"/>
            <a:ext cx="21844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263900" y="8016858"/>
            <a:ext cx="21844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63900" y="7502817"/>
            <a:ext cx="21844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263900" y="6988776"/>
            <a:ext cx="21844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263900" y="6474735"/>
            <a:ext cx="21844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263900" y="5956887"/>
            <a:ext cx="21844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263900" y="5507463"/>
            <a:ext cx="21844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728828" y="9044940"/>
            <a:ext cx="21452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25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728828" y="8530899"/>
            <a:ext cx="21452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24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728828" y="8016858"/>
            <a:ext cx="21452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23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728828" y="7502817"/>
            <a:ext cx="21452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22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722478" y="6976076"/>
            <a:ext cx="21452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21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3728828" y="5956887"/>
            <a:ext cx="21452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20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728828" y="5507463"/>
            <a:ext cx="21452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19</a:t>
            </a: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3263900" y="4468812"/>
            <a:ext cx="218440" cy="4905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3263900" y="3899780"/>
            <a:ext cx="218440" cy="4905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11</a:t>
            </a:r>
            <a:endParaRPr lang="ru-RU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3263900" y="1709923"/>
            <a:ext cx="210820" cy="4905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12</a:t>
            </a:r>
            <a:endParaRPr lang="ru-RU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3751688" y="4462463"/>
            <a:ext cx="191660" cy="4905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18</a:t>
            </a:r>
            <a:endParaRPr lang="ru-RU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3751688" y="3893431"/>
            <a:ext cx="191660" cy="4905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17</a:t>
            </a:r>
            <a:endParaRPr lang="ru-RU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3744068" y="3362499"/>
            <a:ext cx="199280" cy="4905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16</a:t>
            </a:r>
            <a:endParaRPr lang="ru-RU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3744067" y="2812517"/>
            <a:ext cx="199281" cy="4905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15</a:t>
            </a:r>
            <a:endParaRPr lang="ru-RU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3753274" y="2272606"/>
            <a:ext cx="196425" cy="4905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14</a:t>
            </a:r>
            <a:endParaRPr lang="ru-RU" dirty="0"/>
          </a:p>
        </p:txBody>
      </p:sp>
      <p:sp>
        <p:nvSpPr>
          <p:cNvPr id="51" name="Прямоугольник 50"/>
          <p:cNvSpPr/>
          <p:nvPr/>
        </p:nvSpPr>
        <p:spPr>
          <a:xfrm>
            <a:off x="3744068" y="1703574"/>
            <a:ext cx="199282" cy="4905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13</a:t>
            </a:r>
            <a:endParaRPr lang="ru-RU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311150" y="124936"/>
            <a:ext cx="63563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Приложение №1 к постановлению администрации </a:t>
            </a:r>
            <a:r>
              <a:rPr lang="ru-RU" sz="10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Мариинско-Посадского</a:t>
            </a:r>
            <a:r>
              <a:rPr lang="ru-RU" sz="1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муниципального округа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от</a:t>
            </a:r>
            <a:r>
              <a:rPr lang="ru-RU" sz="1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№</a:t>
            </a: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236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188</TotalTime>
  <Words>35</Words>
  <Application>Microsoft Office PowerPoint</Application>
  <PresentationFormat>Лист A4 (210x297 мм)</PresentationFormat>
  <Paragraphs>25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Мариинско-Посадский район - Иванов А.П.</dc:creator>
  <cp:lastModifiedBy>marpos_economy1</cp:lastModifiedBy>
  <cp:revision>25</cp:revision>
  <dcterms:created xsi:type="dcterms:W3CDTF">2022-06-16T07:32:19Z</dcterms:created>
  <dcterms:modified xsi:type="dcterms:W3CDTF">2025-05-12T13:39:16Z</dcterms:modified>
</cp:coreProperties>
</file>