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7" r:id="rId2"/>
  </p:sldMasterIdLst>
  <p:notesMasterIdLst>
    <p:notesMasterId r:id="rId7"/>
  </p:notesMasterIdLst>
  <p:handoutMasterIdLst>
    <p:handoutMasterId r:id="rId8"/>
  </p:handoutMasterIdLst>
  <p:sldIdLst>
    <p:sldId id="365" r:id="rId3"/>
    <p:sldId id="377" r:id="rId4"/>
    <p:sldId id="378" r:id="rId5"/>
    <p:sldId id="380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58" userDrawn="1">
          <p15:clr>
            <a:srgbClr val="A4A3A4"/>
          </p15:clr>
        </p15:guide>
        <p15:guide id="2" pos="3863" userDrawn="1">
          <p15:clr>
            <a:srgbClr val="A4A3A4"/>
          </p15:clr>
        </p15:guide>
        <p15:guide id="3" pos="483" userDrawn="1">
          <p15:clr>
            <a:srgbClr val="A4A3A4"/>
          </p15:clr>
        </p15:guide>
        <p15:guide id="4" orient="horz" pos="6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0A0A"/>
    <a:srgbClr val="FF0909"/>
    <a:srgbClr val="E60000"/>
    <a:srgbClr val="004185"/>
    <a:srgbClr val="ED7C49"/>
    <a:srgbClr val="EF8543"/>
    <a:srgbClr val="002850"/>
    <a:srgbClr val="343434"/>
    <a:srgbClr val="C3C4C4"/>
    <a:srgbClr val="A6D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4" autoAdjust="0"/>
    <p:restoredTop sz="94660" autoAdjust="0"/>
  </p:normalViewPr>
  <p:slideViewPr>
    <p:cSldViewPr snapToGrid="0" showGuides="1">
      <p:cViewPr varScale="1">
        <p:scale>
          <a:sx n="117" d="100"/>
          <a:sy n="117" d="100"/>
        </p:scale>
        <p:origin x="-366" y="-102"/>
      </p:cViewPr>
      <p:guideLst>
        <p:guide orient="horz" pos="3158"/>
        <p:guide orient="horz" pos="640"/>
        <p:guide pos="3863"/>
        <p:guide pos="4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0" d="100"/>
          <a:sy n="100" d="100"/>
        </p:scale>
        <p:origin x="25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55F98-0244-49BC-AC6B-75557F3E7DE7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F8DC5-DCA3-4D55-92D6-87AD3D70E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8377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3389243F-B1BB-4202-BD78-416ACA555174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B68D2766-C49B-4C1A-9FEE-6F146754B0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586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0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Calibri Light" panose="020F0302020204030204" pitchFamily="34" charset="0"/>
              </a:defRPr>
            </a:lvl1pPr>
            <a:lvl2pPr>
              <a:defRPr sz="2800">
                <a:latin typeface="Calibri Light" panose="020F0302020204030204" pitchFamily="34" charset="0"/>
              </a:defRPr>
            </a:lvl2pPr>
            <a:lvl3pPr>
              <a:defRPr sz="2400">
                <a:latin typeface="Calibri Light" panose="020F0302020204030204" pitchFamily="34" charset="0"/>
              </a:defRPr>
            </a:lvl3pPr>
            <a:lvl4pPr>
              <a:defRPr sz="2000">
                <a:latin typeface="Calibri Light" panose="020F0302020204030204" pitchFamily="34" charset="0"/>
              </a:defRPr>
            </a:lvl4pPr>
            <a:lvl5pPr>
              <a:defRPr sz="2000">
                <a:latin typeface="Calibri Light" panose="020F03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libri Light" panose="020F03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8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libri Light" panose="020F03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84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76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12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oga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045022" y="2812872"/>
            <a:ext cx="8370247" cy="1007533"/>
            <a:chOff x="1999816" y="2812872"/>
            <a:chExt cx="8370247" cy="100753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896" y="2812872"/>
              <a:ext cx="2434167" cy="100753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999816" y="3281127"/>
              <a:ext cx="51395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ru-RU" sz="2000" dirty="0">
                  <a:solidFill>
                    <a:srgbClr val="4F4A4A"/>
                  </a:solidFill>
                </a:rPr>
                <a:t>СОЗДАЁМ ТЕХНОЛОГИИ. МЕНЯЕМ ЖИЗНЬ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7426049" y="3112355"/>
              <a:ext cx="23461" cy="7068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 rot="5400000">
            <a:off x="-29892" y="2465205"/>
            <a:ext cx="435621" cy="375839"/>
          </a:xfrm>
          <a:prstGeom prst="rect">
            <a:avLst/>
          </a:prstGeom>
          <a:solidFill>
            <a:srgbClr val="94C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145355" y="2807210"/>
            <a:ext cx="435621" cy="726332"/>
          </a:xfrm>
          <a:prstGeom prst="rect">
            <a:avLst/>
          </a:prstGeom>
          <a:solidFill>
            <a:srgbClr val="DE36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4585" y="3465231"/>
            <a:ext cx="435621" cy="444792"/>
          </a:xfrm>
          <a:prstGeom prst="rect">
            <a:avLst/>
          </a:prstGeom>
          <a:solidFill>
            <a:srgbClr val="F4C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5400000">
            <a:off x="-87777" y="4074843"/>
            <a:ext cx="435621" cy="260069"/>
          </a:xfrm>
          <a:prstGeom prst="rect">
            <a:avLst/>
          </a:prstGeom>
          <a:solidFill>
            <a:srgbClr val="1FC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934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37116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5400000">
            <a:off x="-29892" y="2465205"/>
            <a:ext cx="435621" cy="375839"/>
          </a:xfrm>
          <a:prstGeom prst="rect">
            <a:avLst/>
          </a:prstGeom>
          <a:solidFill>
            <a:srgbClr val="94C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5400000">
            <a:off x="145355" y="2807210"/>
            <a:ext cx="435621" cy="726332"/>
          </a:xfrm>
          <a:prstGeom prst="rect">
            <a:avLst/>
          </a:prstGeom>
          <a:solidFill>
            <a:srgbClr val="DE36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4585" y="3465231"/>
            <a:ext cx="435621" cy="444792"/>
          </a:xfrm>
          <a:prstGeom prst="rect">
            <a:avLst/>
          </a:prstGeom>
          <a:solidFill>
            <a:srgbClr val="F4C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5400000">
            <a:off x="-87777" y="4074843"/>
            <a:ext cx="435621" cy="260069"/>
          </a:xfrm>
          <a:prstGeom prst="rect">
            <a:avLst/>
          </a:prstGeom>
          <a:solidFill>
            <a:srgbClr val="1FC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88974" y="2766219"/>
            <a:ext cx="10064826" cy="1325563"/>
          </a:xfrm>
          <a:prstGeom prst="rect">
            <a:avLst/>
          </a:prstGeom>
        </p:spPr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288974" y="5905041"/>
            <a:ext cx="10064826" cy="517085"/>
          </a:xfrm>
        </p:spPr>
        <p:txBody>
          <a:bodyPr>
            <a:normAutofit/>
          </a:bodyPr>
          <a:lstStyle>
            <a:lvl1pPr marL="163268" indent="0"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8500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44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8796" y="189391"/>
            <a:ext cx="9286614" cy="586405"/>
          </a:xfrm>
          <a:prstGeom prst="rect">
            <a:avLst/>
          </a:prstGeom>
        </p:spPr>
        <p:txBody>
          <a:bodyPr anchor="ctr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548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854298" cy="68580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3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1" y="6667"/>
                  <a:pt x="2" y="3333"/>
                  <a:pt x="3" y="0"/>
                </a:cubicBezTo>
                <a:lnTo>
                  <a:pt x="10000" y="0"/>
                </a:lnTo>
                <a:lnTo>
                  <a:pt x="8000" y="10000"/>
                </a:lnTo>
                <a:lnTo>
                  <a:pt x="0" y="10000"/>
                </a:lnTo>
                <a:close/>
              </a:path>
            </a:pathLst>
          </a:custGeom>
        </p:spPr>
        <p:txBody>
          <a:bodyPr/>
          <a:lstStyle/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68796" y="189391"/>
            <a:ext cx="9286614" cy="586405"/>
          </a:xfrm>
          <a:prstGeom prst="rect">
            <a:avLst/>
          </a:prstGeom>
        </p:spPr>
        <p:txBody>
          <a:bodyPr anchor="ctr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4489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0" y="365125"/>
            <a:ext cx="958215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>
                <a:solidFill>
                  <a:srgbClr val="232323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650" y="1825625"/>
            <a:ext cx="958215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mtClean="0">
                <a:solidFill>
                  <a:srgbClr val="656565"/>
                </a:solidFill>
                <a:latin typeface="Calibri Light" panose="020F0302020204030204" pitchFamily="34" charset="0"/>
              </a:defRPr>
            </a:lvl1pPr>
            <a:lvl2pPr>
              <a:defRPr lang="en-US" smtClean="0">
                <a:solidFill>
                  <a:srgbClr val="656565"/>
                </a:solidFill>
                <a:latin typeface="Calibri Light" panose="020F0302020204030204" pitchFamily="34" charset="0"/>
              </a:defRPr>
            </a:lvl2pPr>
            <a:lvl3pPr>
              <a:defRPr lang="en-US" smtClean="0">
                <a:solidFill>
                  <a:srgbClr val="656565"/>
                </a:solidFill>
                <a:latin typeface="Calibri Light" panose="020F0302020204030204" pitchFamily="34" charset="0"/>
              </a:defRPr>
            </a:lvl3pPr>
            <a:lvl4pPr>
              <a:defRPr lang="en-US" smtClean="0">
                <a:solidFill>
                  <a:srgbClr val="656565"/>
                </a:solidFill>
                <a:latin typeface="Calibri Light" panose="020F0302020204030204" pitchFamily="34" charset="0"/>
              </a:defRPr>
            </a:lvl4pPr>
            <a:lvl5pPr>
              <a:defRPr lang="en-US">
                <a:solidFill>
                  <a:srgbClr val="656565"/>
                </a:solidFill>
                <a:latin typeface="Calibri Light" panose="020F03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1650" y="6356350"/>
            <a:ext cx="6381750" cy="365125"/>
          </a:xfrm>
        </p:spPr>
        <p:txBody>
          <a:bodyPr vert="horz" lIns="91440" tIns="45720" rIns="91440" bIns="45720" rtlCol="0" anchor="ctr"/>
          <a:lstStyle>
            <a:lvl1pPr>
              <a:defRPr lang="en-US">
                <a:solidFill>
                  <a:srgbClr val="969696"/>
                </a:solidFill>
                <a:latin typeface="Calibri Light" panose="020F0302020204030204" pitchFamily="34" charset="0"/>
              </a:defRPr>
            </a:lvl1pPr>
          </a:lstStyle>
          <a:p>
            <a:pPr algn="l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54B2B266-7584-451A-9C75-7BE4F74A47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02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solidFill>
            <a:srgbClr val="BFBFBF"/>
          </a:solidFill>
          <a:ln w="4445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799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658" y="3430122"/>
            <a:ext cx="10515600" cy="1325563"/>
          </a:xfrm>
          <a:prstGeom prst="rect">
            <a:avLst/>
          </a:prstGeom>
        </p:spPr>
        <p:txBody>
          <a:bodyPr anchor="ctr"/>
          <a:lstStyle>
            <a:lvl1pPr algn="r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4" name="Группа 26"/>
          <p:cNvGrpSpPr/>
          <p:nvPr/>
        </p:nvGrpSpPr>
        <p:grpSpPr>
          <a:xfrm>
            <a:off x="10507541" y="242422"/>
            <a:ext cx="1249112" cy="513189"/>
            <a:chOff x="4805363" y="2930526"/>
            <a:chExt cx="2430463" cy="998537"/>
          </a:xfrm>
          <a:solidFill>
            <a:srgbClr val="FFFFFF">
              <a:alpha val="60000"/>
            </a:srgbClr>
          </a:solidFill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4805363" y="3276601"/>
              <a:ext cx="344488" cy="385763"/>
            </a:xfrm>
            <a:custGeom>
              <a:avLst/>
              <a:gdLst>
                <a:gd name="T0" fmla="*/ 115 w 653"/>
                <a:gd name="T1" fmla="*/ 410 h 729"/>
                <a:gd name="T2" fmla="*/ 115 w 653"/>
                <a:gd name="T3" fmla="*/ 611 h 729"/>
                <a:gd name="T4" fmla="*/ 480 w 653"/>
                <a:gd name="T5" fmla="*/ 611 h 729"/>
                <a:gd name="T6" fmla="*/ 498 w 653"/>
                <a:gd name="T7" fmla="*/ 608 h 729"/>
                <a:gd name="T8" fmla="*/ 514 w 653"/>
                <a:gd name="T9" fmla="*/ 601 h 729"/>
                <a:gd name="T10" fmla="*/ 526 w 653"/>
                <a:gd name="T11" fmla="*/ 588 h 729"/>
                <a:gd name="T12" fmla="*/ 535 w 653"/>
                <a:gd name="T13" fmla="*/ 572 h 729"/>
                <a:gd name="T14" fmla="*/ 538 w 653"/>
                <a:gd name="T15" fmla="*/ 554 h 729"/>
                <a:gd name="T16" fmla="*/ 538 w 653"/>
                <a:gd name="T17" fmla="*/ 469 h 729"/>
                <a:gd name="T18" fmla="*/ 535 w 653"/>
                <a:gd name="T19" fmla="*/ 449 h 729"/>
                <a:gd name="T20" fmla="*/ 526 w 653"/>
                <a:gd name="T21" fmla="*/ 433 h 729"/>
                <a:gd name="T22" fmla="*/ 514 w 653"/>
                <a:gd name="T23" fmla="*/ 421 h 729"/>
                <a:gd name="T24" fmla="*/ 498 w 653"/>
                <a:gd name="T25" fmla="*/ 413 h 729"/>
                <a:gd name="T26" fmla="*/ 480 w 653"/>
                <a:gd name="T27" fmla="*/ 410 h 729"/>
                <a:gd name="T28" fmla="*/ 115 w 653"/>
                <a:gd name="T29" fmla="*/ 410 h 729"/>
                <a:gd name="T30" fmla="*/ 0 w 653"/>
                <a:gd name="T31" fmla="*/ 0 h 729"/>
                <a:gd name="T32" fmla="*/ 609 w 653"/>
                <a:gd name="T33" fmla="*/ 0 h 729"/>
                <a:gd name="T34" fmla="*/ 609 w 653"/>
                <a:gd name="T35" fmla="*/ 118 h 729"/>
                <a:gd name="T36" fmla="*/ 115 w 653"/>
                <a:gd name="T37" fmla="*/ 118 h 729"/>
                <a:gd name="T38" fmla="*/ 115 w 653"/>
                <a:gd name="T39" fmla="*/ 293 h 729"/>
                <a:gd name="T40" fmla="*/ 480 w 653"/>
                <a:gd name="T41" fmla="*/ 293 h 729"/>
                <a:gd name="T42" fmla="*/ 514 w 653"/>
                <a:gd name="T43" fmla="*/ 296 h 729"/>
                <a:gd name="T44" fmla="*/ 547 w 653"/>
                <a:gd name="T45" fmla="*/ 307 h 729"/>
                <a:gd name="T46" fmla="*/ 576 w 653"/>
                <a:gd name="T47" fmla="*/ 323 h 729"/>
                <a:gd name="T48" fmla="*/ 603 w 653"/>
                <a:gd name="T49" fmla="*/ 345 h 729"/>
                <a:gd name="T50" fmla="*/ 624 w 653"/>
                <a:gd name="T51" fmla="*/ 370 h 729"/>
                <a:gd name="T52" fmla="*/ 640 w 653"/>
                <a:gd name="T53" fmla="*/ 399 h 729"/>
                <a:gd name="T54" fmla="*/ 650 w 653"/>
                <a:gd name="T55" fmla="*/ 433 h 729"/>
                <a:gd name="T56" fmla="*/ 653 w 653"/>
                <a:gd name="T57" fmla="*/ 469 h 729"/>
                <a:gd name="T58" fmla="*/ 653 w 653"/>
                <a:gd name="T59" fmla="*/ 488 h 729"/>
                <a:gd name="T60" fmla="*/ 653 w 653"/>
                <a:gd name="T61" fmla="*/ 511 h 729"/>
                <a:gd name="T62" fmla="*/ 653 w 653"/>
                <a:gd name="T63" fmla="*/ 554 h 729"/>
                <a:gd name="T64" fmla="*/ 650 w 653"/>
                <a:gd name="T65" fmla="*/ 589 h 729"/>
                <a:gd name="T66" fmla="*/ 640 w 653"/>
                <a:gd name="T67" fmla="*/ 622 h 729"/>
                <a:gd name="T68" fmla="*/ 624 w 653"/>
                <a:gd name="T69" fmla="*/ 651 h 729"/>
                <a:gd name="T70" fmla="*/ 603 w 653"/>
                <a:gd name="T71" fmla="*/ 678 h 729"/>
                <a:gd name="T72" fmla="*/ 576 w 653"/>
                <a:gd name="T73" fmla="*/ 698 h 729"/>
                <a:gd name="T74" fmla="*/ 547 w 653"/>
                <a:gd name="T75" fmla="*/ 714 h 729"/>
                <a:gd name="T76" fmla="*/ 514 w 653"/>
                <a:gd name="T77" fmla="*/ 725 h 729"/>
                <a:gd name="T78" fmla="*/ 480 w 653"/>
                <a:gd name="T79" fmla="*/ 729 h 729"/>
                <a:gd name="T80" fmla="*/ 0 w 653"/>
                <a:gd name="T81" fmla="*/ 729 h 729"/>
                <a:gd name="T82" fmla="*/ 0 w 653"/>
                <a:gd name="T83" fmla="*/ 364 h 729"/>
                <a:gd name="T84" fmla="*/ 0 w 653"/>
                <a:gd name="T85" fmla="*/ 180 h 729"/>
                <a:gd name="T86" fmla="*/ 0 w 653"/>
                <a:gd name="T87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53" h="729">
                  <a:moveTo>
                    <a:pt x="115" y="410"/>
                  </a:moveTo>
                  <a:lnTo>
                    <a:pt x="115" y="611"/>
                  </a:lnTo>
                  <a:lnTo>
                    <a:pt x="480" y="611"/>
                  </a:lnTo>
                  <a:lnTo>
                    <a:pt x="498" y="608"/>
                  </a:lnTo>
                  <a:lnTo>
                    <a:pt x="514" y="601"/>
                  </a:lnTo>
                  <a:lnTo>
                    <a:pt x="526" y="588"/>
                  </a:lnTo>
                  <a:lnTo>
                    <a:pt x="535" y="572"/>
                  </a:lnTo>
                  <a:lnTo>
                    <a:pt x="538" y="554"/>
                  </a:lnTo>
                  <a:lnTo>
                    <a:pt x="538" y="469"/>
                  </a:lnTo>
                  <a:lnTo>
                    <a:pt x="535" y="449"/>
                  </a:lnTo>
                  <a:lnTo>
                    <a:pt x="526" y="433"/>
                  </a:lnTo>
                  <a:lnTo>
                    <a:pt x="514" y="421"/>
                  </a:lnTo>
                  <a:lnTo>
                    <a:pt x="498" y="413"/>
                  </a:lnTo>
                  <a:lnTo>
                    <a:pt x="480" y="410"/>
                  </a:lnTo>
                  <a:lnTo>
                    <a:pt x="115" y="410"/>
                  </a:lnTo>
                  <a:close/>
                  <a:moveTo>
                    <a:pt x="0" y="0"/>
                  </a:moveTo>
                  <a:lnTo>
                    <a:pt x="609" y="0"/>
                  </a:lnTo>
                  <a:lnTo>
                    <a:pt x="609" y="118"/>
                  </a:lnTo>
                  <a:lnTo>
                    <a:pt x="115" y="118"/>
                  </a:lnTo>
                  <a:lnTo>
                    <a:pt x="115" y="293"/>
                  </a:lnTo>
                  <a:lnTo>
                    <a:pt x="480" y="293"/>
                  </a:lnTo>
                  <a:lnTo>
                    <a:pt x="514" y="296"/>
                  </a:lnTo>
                  <a:lnTo>
                    <a:pt x="547" y="307"/>
                  </a:lnTo>
                  <a:lnTo>
                    <a:pt x="576" y="323"/>
                  </a:lnTo>
                  <a:lnTo>
                    <a:pt x="603" y="345"/>
                  </a:lnTo>
                  <a:lnTo>
                    <a:pt x="624" y="370"/>
                  </a:lnTo>
                  <a:lnTo>
                    <a:pt x="640" y="399"/>
                  </a:lnTo>
                  <a:lnTo>
                    <a:pt x="650" y="433"/>
                  </a:lnTo>
                  <a:lnTo>
                    <a:pt x="653" y="469"/>
                  </a:lnTo>
                  <a:lnTo>
                    <a:pt x="653" y="488"/>
                  </a:lnTo>
                  <a:lnTo>
                    <a:pt x="653" y="511"/>
                  </a:lnTo>
                  <a:lnTo>
                    <a:pt x="653" y="554"/>
                  </a:lnTo>
                  <a:lnTo>
                    <a:pt x="650" y="589"/>
                  </a:lnTo>
                  <a:lnTo>
                    <a:pt x="640" y="622"/>
                  </a:lnTo>
                  <a:lnTo>
                    <a:pt x="624" y="651"/>
                  </a:lnTo>
                  <a:lnTo>
                    <a:pt x="603" y="678"/>
                  </a:lnTo>
                  <a:lnTo>
                    <a:pt x="576" y="698"/>
                  </a:lnTo>
                  <a:lnTo>
                    <a:pt x="547" y="714"/>
                  </a:lnTo>
                  <a:lnTo>
                    <a:pt x="514" y="725"/>
                  </a:lnTo>
                  <a:lnTo>
                    <a:pt x="480" y="729"/>
                  </a:lnTo>
                  <a:lnTo>
                    <a:pt x="0" y="729"/>
                  </a:lnTo>
                  <a:lnTo>
                    <a:pt x="0" y="364"/>
                  </a:lnTo>
                  <a:lnTo>
                    <a:pt x="0" y="18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5665788" y="3276601"/>
              <a:ext cx="346075" cy="385763"/>
            </a:xfrm>
            <a:custGeom>
              <a:avLst/>
              <a:gdLst>
                <a:gd name="T0" fmla="*/ 115 w 654"/>
                <a:gd name="T1" fmla="*/ 118 h 729"/>
                <a:gd name="T2" fmla="*/ 115 w 654"/>
                <a:gd name="T3" fmla="*/ 320 h 729"/>
                <a:gd name="T4" fmla="*/ 481 w 654"/>
                <a:gd name="T5" fmla="*/ 320 h 729"/>
                <a:gd name="T6" fmla="*/ 498 w 654"/>
                <a:gd name="T7" fmla="*/ 317 h 729"/>
                <a:gd name="T8" fmla="*/ 515 w 654"/>
                <a:gd name="T9" fmla="*/ 308 h 729"/>
                <a:gd name="T10" fmla="*/ 526 w 654"/>
                <a:gd name="T11" fmla="*/ 296 h 729"/>
                <a:gd name="T12" fmla="*/ 535 w 654"/>
                <a:gd name="T13" fmla="*/ 280 h 729"/>
                <a:gd name="T14" fmla="*/ 538 w 654"/>
                <a:gd name="T15" fmla="*/ 261 h 729"/>
                <a:gd name="T16" fmla="*/ 538 w 654"/>
                <a:gd name="T17" fmla="*/ 176 h 729"/>
                <a:gd name="T18" fmla="*/ 535 w 654"/>
                <a:gd name="T19" fmla="*/ 158 h 729"/>
                <a:gd name="T20" fmla="*/ 526 w 654"/>
                <a:gd name="T21" fmla="*/ 142 h 729"/>
                <a:gd name="T22" fmla="*/ 515 w 654"/>
                <a:gd name="T23" fmla="*/ 129 h 729"/>
                <a:gd name="T24" fmla="*/ 498 w 654"/>
                <a:gd name="T25" fmla="*/ 121 h 729"/>
                <a:gd name="T26" fmla="*/ 481 w 654"/>
                <a:gd name="T27" fmla="*/ 118 h 729"/>
                <a:gd name="T28" fmla="*/ 115 w 654"/>
                <a:gd name="T29" fmla="*/ 118 h 729"/>
                <a:gd name="T30" fmla="*/ 0 w 654"/>
                <a:gd name="T31" fmla="*/ 0 h 729"/>
                <a:gd name="T32" fmla="*/ 481 w 654"/>
                <a:gd name="T33" fmla="*/ 0 h 729"/>
                <a:gd name="T34" fmla="*/ 515 w 654"/>
                <a:gd name="T35" fmla="*/ 5 h 729"/>
                <a:gd name="T36" fmla="*/ 547 w 654"/>
                <a:gd name="T37" fmla="*/ 15 h 729"/>
                <a:gd name="T38" fmla="*/ 577 w 654"/>
                <a:gd name="T39" fmla="*/ 31 h 729"/>
                <a:gd name="T40" fmla="*/ 603 w 654"/>
                <a:gd name="T41" fmla="*/ 52 h 729"/>
                <a:gd name="T42" fmla="*/ 624 w 654"/>
                <a:gd name="T43" fmla="*/ 79 h 729"/>
                <a:gd name="T44" fmla="*/ 640 w 654"/>
                <a:gd name="T45" fmla="*/ 108 h 729"/>
                <a:gd name="T46" fmla="*/ 651 w 654"/>
                <a:gd name="T47" fmla="*/ 140 h 729"/>
                <a:gd name="T48" fmla="*/ 654 w 654"/>
                <a:gd name="T49" fmla="*/ 176 h 729"/>
                <a:gd name="T50" fmla="*/ 654 w 654"/>
                <a:gd name="T51" fmla="*/ 261 h 729"/>
                <a:gd name="T52" fmla="*/ 651 w 654"/>
                <a:gd name="T53" fmla="*/ 296 h 729"/>
                <a:gd name="T54" fmla="*/ 640 w 654"/>
                <a:gd name="T55" fmla="*/ 330 h 729"/>
                <a:gd name="T56" fmla="*/ 624 w 654"/>
                <a:gd name="T57" fmla="*/ 360 h 729"/>
                <a:gd name="T58" fmla="*/ 603 w 654"/>
                <a:gd name="T59" fmla="*/ 385 h 729"/>
                <a:gd name="T60" fmla="*/ 577 w 654"/>
                <a:gd name="T61" fmla="*/ 407 h 729"/>
                <a:gd name="T62" fmla="*/ 547 w 654"/>
                <a:gd name="T63" fmla="*/ 423 h 729"/>
                <a:gd name="T64" fmla="*/ 515 w 654"/>
                <a:gd name="T65" fmla="*/ 433 h 729"/>
                <a:gd name="T66" fmla="*/ 481 w 654"/>
                <a:gd name="T67" fmla="*/ 436 h 729"/>
                <a:gd name="T68" fmla="*/ 115 w 654"/>
                <a:gd name="T69" fmla="*/ 436 h 729"/>
                <a:gd name="T70" fmla="*/ 115 w 654"/>
                <a:gd name="T71" fmla="*/ 729 h 729"/>
                <a:gd name="T72" fmla="*/ 0 w 654"/>
                <a:gd name="T73" fmla="*/ 729 h 729"/>
                <a:gd name="T74" fmla="*/ 0 w 654"/>
                <a:gd name="T75" fmla="*/ 488 h 729"/>
                <a:gd name="T76" fmla="*/ 0 w 654"/>
                <a:gd name="T77" fmla="*/ 242 h 729"/>
                <a:gd name="T78" fmla="*/ 0 w 654"/>
                <a:gd name="T79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54" h="729">
                  <a:moveTo>
                    <a:pt x="115" y="118"/>
                  </a:moveTo>
                  <a:lnTo>
                    <a:pt x="115" y="320"/>
                  </a:lnTo>
                  <a:lnTo>
                    <a:pt x="481" y="320"/>
                  </a:lnTo>
                  <a:lnTo>
                    <a:pt x="498" y="317"/>
                  </a:lnTo>
                  <a:lnTo>
                    <a:pt x="515" y="308"/>
                  </a:lnTo>
                  <a:lnTo>
                    <a:pt x="526" y="296"/>
                  </a:lnTo>
                  <a:lnTo>
                    <a:pt x="535" y="280"/>
                  </a:lnTo>
                  <a:lnTo>
                    <a:pt x="538" y="261"/>
                  </a:lnTo>
                  <a:lnTo>
                    <a:pt x="538" y="176"/>
                  </a:lnTo>
                  <a:lnTo>
                    <a:pt x="535" y="158"/>
                  </a:lnTo>
                  <a:lnTo>
                    <a:pt x="526" y="142"/>
                  </a:lnTo>
                  <a:lnTo>
                    <a:pt x="515" y="129"/>
                  </a:lnTo>
                  <a:lnTo>
                    <a:pt x="498" y="121"/>
                  </a:lnTo>
                  <a:lnTo>
                    <a:pt x="481" y="118"/>
                  </a:lnTo>
                  <a:lnTo>
                    <a:pt x="115" y="118"/>
                  </a:lnTo>
                  <a:close/>
                  <a:moveTo>
                    <a:pt x="0" y="0"/>
                  </a:moveTo>
                  <a:lnTo>
                    <a:pt x="481" y="0"/>
                  </a:lnTo>
                  <a:lnTo>
                    <a:pt x="515" y="5"/>
                  </a:lnTo>
                  <a:lnTo>
                    <a:pt x="547" y="15"/>
                  </a:lnTo>
                  <a:lnTo>
                    <a:pt x="577" y="31"/>
                  </a:lnTo>
                  <a:lnTo>
                    <a:pt x="603" y="52"/>
                  </a:lnTo>
                  <a:lnTo>
                    <a:pt x="624" y="79"/>
                  </a:lnTo>
                  <a:lnTo>
                    <a:pt x="640" y="108"/>
                  </a:lnTo>
                  <a:lnTo>
                    <a:pt x="651" y="140"/>
                  </a:lnTo>
                  <a:lnTo>
                    <a:pt x="654" y="176"/>
                  </a:lnTo>
                  <a:lnTo>
                    <a:pt x="654" y="261"/>
                  </a:lnTo>
                  <a:lnTo>
                    <a:pt x="651" y="296"/>
                  </a:lnTo>
                  <a:lnTo>
                    <a:pt x="640" y="330"/>
                  </a:lnTo>
                  <a:lnTo>
                    <a:pt x="624" y="360"/>
                  </a:lnTo>
                  <a:lnTo>
                    <a:pt x="603" y="385"/>
                  </a:lnTo>
                  <a:lnTo>
                    <a:pt x="577" y="407"/>
                  </a:lnTo>
                  <a:lnTo>
                    <a:pt x="547" y="423"/>
                  </a:lnTo>
                  <a:lnTo>
                    <a:pt x="515" y="433"/>
                  </a:lnTo>
                  <a:lnTo>
                    <a:pt x="481" y="436"/>
                  </a:lnTo>
                  <a:lnTo>
                    <a:pt x="115" y="436"/>
                  </a:lnTo>
                  <a:lnTo>
                    <a:pt x="115" y="729"/>
                  </a:lnTo>
                  <a:lnTo>
                    <a:pt x="0" y="729"/>
                  </a:lnTo>
                  <a:lnTo>
                    <a:pt x="0" y="488"/>
                  </a:lnTo>
                  <a:lnTo>
                    <a:pt x="0" y="24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6083301" y="3276601"/>
              <a:ext cx="331788" cy="385763"/>
            </a:xfrm>
            <a:custGeom>
              <a:avLst/>
              <a:gdLst>
                <a:gd name="T0" fmla="*/ 173 w 627"/>
                <a:gd name="T1" fmla="*/ 0 h 729"/>
                <a:gd name="T2" fmla="*/ 627 w 627"/>
                <a:gd name="T3" fmla="*/ 0 h 729"/>
                <a:gd name="T4" fmla="*/ 627 w 627"/>
                <a:gd name="T5" fmla="*/ 118 h 729"/>
                <a:gd name="T6" fmla="*/ 173 w 627"/>
                <a:gd name="T7" fmla="*/ 118 h 729"/>
                <a:gd name="T8" fmla="*/ 155 w 627"/>
                <a:gd name="T9" fmla="*/ 121 h 729"/>
                <a:gd name="T10" fmla="*/ 139 w 627"/>
                <a:gd name="T11" fmla="*/ 129 h 729"/>
                <a:gd name="T12" fmla="*/ 127 w 627"/>
                <a:gd name="T13" fmla="*/ 142 h 729"/>
                <a:gd name="T14" fmla="*/ 118 w 627"/>
                <a:gd name="T15" fmla="*/ 158 h 729"/>
                <a:gd name="T16" fmla="*/ 115 w 627"/>
                <a:gd name="T17" fmla="*/ 176 h 729"/>
                <a:gd name="T18" fmla="*/ 115 w 627"/>
                <a:gd name="T19" fmla="*/ 554 h 729"/>
                <a:gd name="T20" fmla="*/ 118 w 627"/>
                <a:gd name="T21" fmla="*/ 572 h 729"/>
                <a:gd name="T22" fmla="*/ 127 w 627"/>
                <a:gd name="T23" fmla="*/ 588 h 729"/>
                <a:gd name="T24" fmla="*/ 139 w 627"/>
                <a:gd name="T25" fmla="*/ 601 h 729"/>
                <a:gd name="T26" fmla="*/ 155 w 627"/>
                <a:gd name="T27" fmla="*/ 608 h 729"/>
                <a:gd name="T28" fmla="*/ 173 w 627"/>
                <a:gd name="T29" fmla="*/ 611 h 729"/>
                <a:gd name="T30" fmla="*/ 627 w 627"/>
                <a:gd name="T31" fmla="*/ 611 h 729"/>
                <a:gd name="T32" fmla="*/ 627 w 627"/>
                <a:gd name="T33" fmla="*/ 729 h 729"/>
                <a:gd name="T34" fmla="*/ 545 w 627"/>
                <a:gd name="T35" fmla="*/ 729 h 729"/>
                <a:gd name="T36" fmla="*/ 470 w 627"/>
                <a:gd name="T37" fmla="*/ 729 h 729"/>
                <a:gd name="T38" fmla="*/ 400 w 627"/>
                <a:gd name="T39" fmla="*/ 729 h 729"/>
                <a:gd name="T40" fmla="*/ 329 w 627"/>
                <a:gd name="T41" fmla="*/ 729 h 729"/>
                <a:gd name="T42" fmla="*/ 255 w 627"/>
                <a:gd name="T43" fmla="*/ 729 h 729"/>
                <a:gd name="T44" fmla="*/ 173 w 627"/>
                <a:gd name="T45" fmla="*/ 729 h 729"/>
                <a:gd name="T46" fmla="*/ 139 w 627"/>
                <a:gd name="T47" fmla="*/ 725 h 729"/>
                <a:gd name="T48" fmla="*/ 106 w 627"/>
                <a:gd name="T49" fmla="*/ 714 h 729"/>
                <a:gd name="T50" fmla="*/ 76 w 627"/>
                <a:gd name="T51" fmla="*/ 698 h 729"/>
                <a:gd name="T52" fmla="*/ 50 w 627"/>
                <a:gd name="T53" fmla="*/ 678 h 729"/>
                <a:gd name="T54" fmla="*/ 29 w 627"/>
                <a:gd name="T55" fmla="*/ 651 h 729"/>
                <a:gd name="T56" fmla="*/ 13 w 627"/>
                <a:gd name="T57" fmla="*/ 622 h 729"/>
                <a:gd name="T58" fmla="*/ 3 w 627"/>
                <a:gd name="T59" fmla="*/ 589 h 729"/>
                <a:gd name="T60" fmla="*/ 0 w 627"/>
                <a:gd name="T61" fmla="*/ 554 h 729"/>
                <a:gd name="T62" fmla="*/ 0 w 627"/>
                <a:gd name="T63" fmla="*/ 176 h 729"/>
                <a:gd name="T64" fmla="*/ 3 w 627"/>
                <a:gd name="T65" fmla="*/ 140 h 729"/>
                <a:gd name="T66" fmla="*/ 13 w 627"/>
                <a:gd name="T67" fmla="*/ 108 h 729"/>
                <a:gd name="T68" fmla="*/ 29 w 627"/>
                <a:gd name="T69" fmla="*/ 79 h 729"/>
                <a:gd name="T70" fmla="*/ 50 w 627"/>
                <a:gd name="T71" fmla="*/ 52 h 729"/>
                <a:gd name="T72" fmla="*/ 76 w 627"/>
                <a:gd name="T73" fmla="*/ 31 h 729"/>
                <a:gd name="T74" fmla="*/ 106 w 627"/>
                <a:gd name="T75" fmla="*/ 15 h 729"/>
                <a:gd name="T76" fmla="*/ 139 w 627"/>
                <a:gd name="T77" fmla="*/ 5 h 729"/>
                <a:gd name="T78" fmla="*/ 173 w 627"/>
                <a:gd name="T79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27" h="729">
                  <a:moveTo>
                    <a:pt x="173" y="0"/>
                  </a:moveTo>
                  <a:lnTo>
                    <a:pt x="627" y="0"/>
                  </a:lnTo>
                  <a:lnTo>
                    <a:pt x="627" y="118"/>
                  </a:lnTo>
                  <a:lnTo>
                    <a:pt x="173" y="118"/>
                  </a:lnTo>
                  <a:lnTo>
                    <a:pt x="155" y="121"/>
                  </a:lnTo>
                  <a:lnTo>
                    <a:pt x="139" y="129"/>
                  </a:lnTo>
                  <a:lnTo>
                    <a:pt x="127" y="142"/>
                  </a:lnTo>
                  <a:lnTo>
                    <a:pt x="118" y="158"/>
                  </a:lnTo>
                  <a:lnTo>
                    <a:pt x="115" y="176"/>
                  </a:lnTo>
                  <a:lnTo>
                    <a:pt x="115" y="554"/>
                  </a:lnTo>
                  <a:lnTo>
                    <a:pt x="118" y="572"/>
                  </a:lnTo>
                  <a:lnTo>
                    <a:pt x="127" y="588"/>
                  </a:lnTo>
                  <a:lnTo>
                    <a:pt x="139" y="601"/>
                  </a:lnTo>
                  <a:lnTo>
                    <a:pt x="155" y="608"/>
                  </a:lnTo>
                  <a:lnTo>
                    <a:pt x="173" y="611"/>
                  </a:lnTo>
                  <a:lnTo>
                    <a:pt x="627" y="611"/>
                  </a:lnTo>
                  <a:lnTo>
                    <a:pt x="627" y="729"/>
                  </a:lnTo>
                  <a:lnTo>
                    <a:pt x="545" y="729"/>
                  </a:lnTo>
                  <a:lnTo>
                    <a:pt x="470" y="729"/>
                  </a:lnTo>
                  <a:lnTo>
                    <a:pt x="400" y="729"/>
                  </a:lnTo>
                  <a:lnTo>
                    <a:pt x="329" y="729"/>
                  </a:lnTo>
                  <a:lnTo>
                    <a:pt x="255" y="729"/>
                  </a:lnTo>
                  <a:lnTo>
                    <a:pt x="173" y="729"/>
                  </a:lnTo>
                  <a:lnTo>
                    <a:pt x="139" y="725"/>
                  </a:lnTo>
                  <a:lnTo>
                    <a:pt x="106" y="714"/>
                  </a:lnTo>
                  <a:lnTo>
                    <a:pt x="76" y="698"/>
                  </a:lnTo>
                  <a:lnTo>
                    <a:pt x="50" y="678"/>
                  </a:lnTo>
                  <a:lnTo>
                    <a:pt x="29" y="651"/>
                  </a:lnTo>
                  <a:lnTo>
                    <a:pt x="13" y="622"/>
                  </a:lnTo>
                  <a:lnTo>
                    <a:pt x="3" y="589"/>
                  </a:lnTo>
                  <a:lnTo>
                    <a:pt x="0" y="554"/>
                  </a:lnTo>
                  <a:lnTo>
                    <a:pt x="0" y="176"/>
                  </a:lnTo>
                  <a:lnTo>
                    <a:pt x="3" y="140"/>
                  </a:lnTo>
                  <a:lnTo>
                    <a:pt x="13" y="108"/>
                  </a:lnTo>
                  <a:lnTo>
                    <a:pt x="29" y="79"/>
                  </a:lnTo>
                  <a:lnTo>
                    <a:pt x="50" y="52"/>
                  </a:lnTo>
                  <a:lnTo>
                    <a:pt x="76" y="31"/>
                  </a:lnTo>
                  <a:lnTo>
                    <a:pt x="106" y="15"/>
                  </a:lnTo>
                  <a:lnTo>
                    <a:pt x="139" y="5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5181601" y="3276601"/>
              <a:ext cx="428625" cy="385763"/>
            </a:xfrm>
            <a:custGeom>
              <a:avLst/>
              <a:gdLst>
                <a:gd name="T0" fmla="*/ 405 w 810"/>
                <a:gd name="T1" fmla="*/ 130 h 729"/>
                <a:gd name="T2" fmla="*/ 272 w 810"/>
                <a:gd name="T3" fmla="*/ 410 h 729"/>
                <a:gd name="T4" fmla="*/ 538 w 810"/>
                <a:gd name="T5" fmla="*/ 410 h 729"/>
                <a:gd name="T6" fmla="*/ 405 w 810"/>
                <a:gd name="T7" fmla="*/ 130 h 729"/>
                <a:gd name="T8" fmla="*/ 340 w 810"/>
                <a:gd name="T9" fmla="*/ 0 h 729"/>
                <a:gd name="T10" fmla="*/ 470 w 810"/>
                <a:gd name="T11" fmla="*/ 0 h 729"/>
                <a:gd name="T12" fmla="*/ 810 w 810"/>
                <a:gd name="T13" fmla="*/ 729 h 729"/>
                <a:gd name="T14" fmla="*/ 681 w 810"/>
                <a:gd name="T15" fmla="*/ 729 h 729"/>
                <a:gd name="T16" fmla="*/ 596 w 810"/>
                <a:gd name="T17" fmla="*/ 526 h 729"/>
                <a:gd name="T18" fmla="*/ 214 w 810"/>
                <a:gd name="T19" fmla="*/ 526 h 729"/>
                <a:gd name="T20" fmla="*/ 128 w 810"/>
                <a:gd name="T21" fmla="*/ 729 h 729"/>
                <a:gd name="T22" fmla="*/ 0 w 810"/>
                <a:gd name="T23" fmla="*/ 729 h 729"/>
                <a:gd name="T24" fmla="*/ 340 w 810"/>
                <a:gd name="T2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0" h="729">
                  <a:moveTo>
                    <a:pt x="405" y="130"/>
                  </a:moveTo>
                  <a:lnTo>
                    <a:pt x="272" y="410"/>
                  </a:lnTo>
                  <a:lnTo>
                    <a:pt x="538" y="410"/>
                  </a:lnTo>
                  <a:lnTo>
                    <a:pt x="405" y="130"/>
                  </a:lnTo>
                  <a:close/>
                  <a:moveTo>
                    <a:pt x="340" y="0"/>
                  </a:moveTo>
                  <a:lnTo>
                    <a:pt x="470" y="0"/>
                  </a:lnTo>
                  <a:lnTo>
                    <a:pt x="810" y="729"/>
                  </a:lnTo>
                  <a:lnTo>
                    <a:pt x="681" y="729"/>
                  </a:lnTo>
                  <a:lnTo>
                    <a:pt x="596" y="526"/>
                  </a:lnTo>
                  <a:lnTo>
                    <a:pt x="214" y="526"/>
                  </a:lnTo>
                  <a:lnTo>
                    <a:pt x="128" y="729"/>
                  </a:lnTo>
                  <a:lnTo>
                    <a:pt x="0" y="729"/>
                  </a:lnTo>
                  <a:lnTo>
                    <a:pt x="3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5853113" y="3743326"/>
              <a:ext cx="160338" cy="182563"/>
            </a:xfrm>
            <a:custGeom>
              <a:avLst/>
              <a:gdLst>
                <a:gd name="T0" fmla="*/ 68 w 302"/>
                <a:gd name="T1" fmla="*/ 68 h 345"/>
                <a:gd name="T2" fmla="*/ 68 w 302"/>
                <a:gd name="T3" fmla="*/ 147 h 345"/>
                <a:gd name="T4" fmla="*/ 207 w 302"/>
                <a:gd name="T5" fmla="*/ 147 h 345"/>
                <a:gd name="T6" fmla="*/ 222 w 302"/>
                <a:gd name="T7" fmla="*/ 144 h 345"/>
                <a:gd name="T8" fmla="*/ 231 w 302"/>
                <a:gd name="T9" fmla="*/ 134 h 345"/>
                <a:gd name="T10" fmla="*/ 235 w 302"/>
                <a:gd name="T11" fmla="*/ 121 h 345"/>
                <a:gd name="T12" fmla="*/ 235 w 302"/>
                <a:gd name="T13" fmla="*/ 94 h 345"/>
                <a:gd name="T14" fmla="*/ 231 w 302"/>
                <a:gd name="T15" fmla="*/ 81 h 345"/>
                <a:gd name="T16" fmla="*/ 222 w 302"/>
                <a:gd name="T17" fmla="*/ 71 h 345"/>
                <a:gd name="T18" fmla="*/ 207 w 302"/>
                <a:gd name="T19" fmla="*/ 68 h 345"/>
                <a:gd name="T20" fmla="*/ 68 w 302"/>
                <a:gd name="T21" fmla="*/ 68 h 345"/>
                <a:gd name="T22" fmla="*/ 0 w 302"/>
                <a:gd name="T23" fmla="*/ 0 h 345"/>
                <a:gd name="T24" fmla="*/ 221 w 302"/>
                <a:gd name="T25" fmla="*/ 0 h 345"/>
                <a:gd name="T26" fmla="*/ 247 w 302"/>
                <a:gd name="T27" fmla="*/ 5 h 345"/>
                <a:gd name="T28" fmla="*/ 269 w 302"/>
                <a:gd name="T29" fmla="*/ 16 h 345"/>
                <a:gd name="T30" fmla="*/ 287 w 302"/>
                <a:gd name="T31" fmla="*/ 34 h 345"/>
                <a:gd name="T32" fmla="*/ 299 w 302"/>
                <a:gd name="T33" fmla="*/ 56 h 345"/>
                <a:gd name="T34" fmla="*/ 302 w 302"/>
                <a:gd name="T35" fmla="*/ 81 h 345"/>
                <a:gd name="T36" fmla="*/ 302 w 302"/>
                <a:gd name="T37" fmla="*/ 134 h 345"/>
                <a:gd name="T38" fmla="*/ 299 w 302"/>
                <a:gd name="T39" fmla="*/ 159 h 345"/>
                <a:gd name="T40" fmla="*/ 287 w 302"/>
                <a:gd name="T41" fmla="*/ 181 h 345"/>
                <a:gd name="T42" fmla="*/ 269 w 302"/>
                <a:gd name="T43" fmla="*/ 199 h 345"/>
                <a:gd name="T44" fmla="*/ 247 w 302"/>
                <a:gd name="T45" fmla="*/ 211 h 345"/>
                <a:gd name="T46" fmla="*/ 221 w 302"/>
                <a:gd name="T47" fmla="*/ 215 h 345"/>
                <a:gd name="T48" fmla="*/ 68 w 302"/>
                <a:gd name="T49" fmla="*/ 215 h 345"/>
                <a:gd name="T50" fmla="*/ 68 w 302"/>
                <a:gd name="T51" fmla="*/ 280 h 345"/>
                <a:gd name="T52" fmla="*/ 68 w 302"/>
                <a:gd name="T53" fmla="*/ 345 h 345"/>
                <a:gd name="T54" fmla="*/ 0 w 302"/>
                <a:gd name="T55" fmla="*/ 345 h 345"/>
                <a:gd name="T56" fmla="*/ 0 w 302"/>
                <a:gd name="T57" fmla="*/ 261 h 345"/>
                <a:gd name="T58" fmla="*/ 0 w 302"/>
                <a:gd name="T59" fmla="*/ 172 h 345"/>
                <a:gd name="T60" fmla="*/ 0 w 302"/>
                <a:gd name="T61" fmla="*/ 84 h 345"/>
                <a:gd name="T62" fmla="*/ 0 w 302"/>
                <a:gd name="T63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2" h="345">
                  <a:moveTo>
                    <a:pt x="68" y="68"/>
                  </a:moveTo>
                  <a:lnTo>
                    <a:pt x="68" y="147"/>
                  </a:lnTo>
                  <a:lnTo>
                    <a:pt x="207" y="147"/>
                  </a:lnTo>
                  <a:lnTo>
                    <a:pt x="222" y="144"/>
                  </a:lnTo>
                  <a:lnTo>
                    <a:pt x="231" y="134"/>
                  </a:lnTo>
                  <a:lnTo>
                    <a:pt x="235" y="121"/>
                  </a:lnTo>
                  <a:lnTo>
                    <a:pt x="235" y="94"/>
                  </a:lnTo>
                  <a:lnTo>
                    <a:pt x="231" y="81"/>
                  </a:lnTo>
                  <a:lnTo>
                    <a:pt x="222" y="71"/>
                  </a:lnTo>
                  <a:lnTo>
                    <a:pt x="207" y="68"/>
                  </a:lnTo>
                  <a:lnTo>
                    <a:pt x="68" y="68"/>
                  </a:lnTo>
                  <a:close/>
                  <a:moveTo>
                    <a:pt x="0" y="0"/>
                  </a:moveTo>
                  <a:lnTo>
                    <a:pt x="221" y="0"/>
                  </a:lnTo>
                  <a:lnTo>
                    <a:pt x="247" y="5"/>
                  </a:lnTo>
                  <a:lnTo>
                    <a:pt x="269" y="16"/>
                  </a:lnTo>
                  <a:lnTo>
                    <a:pt x="287" y="34"/>
                  </a:lnTo>
                  <a:lnTo>
                    <a:pt x="299" y="56"/>
                  </a:lnTo>
                  <a:lnTo>
                    <a:pt x="302" y="81"/>
                  </a:lnTo>
                  <a:lnTo>
                    <a:pt x="302" y="134"/>
                  </a:lnTo>
                  <a:lnTo>
                    <a:pt x="299" y="159"/>
                  </a:lnTo>
                  <a:lnTo>
                    <a:pt x="287" y="181"/>
                  </a:lnTo>
                  <a:lnTo>
                    <a:pt x="269" y="199"/>
                  </a:lnTo>
                  <a:lnTo>
                    <a:pt x="247" y="211"/>
                  </a:lnTo>
                  <a:lnTo>
                    <a:pt x="221" y="215"/>
                  </a:lnTo>
                  <a:lnTo>
                    <a:pt x="68" y="215"/>
                  </a:lnTo>
                  <a:lnTo>
                    <a:pt x="68" y="280"/>
                  </a:lnTo>
                  <a:lnTo>
                    <a:pt x="68" y="345"/>
                  </a:lnTo>
                  <a:lnTo>
                    <a:pt x="0" y="345"/>
                  </a:lnTo>
                  <a:lnTo>
                    <a:pt x="0" y="261"/>
                  </a:lnTo>
                  <a:lnTo>
                    <a:pt x="0" y="172"/>
                  </a:lnTo>
                  <a:lnTo>
                    <a:pt x="0" y="8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665788" y="3743326"/>
              <a:ext cx="153988" cy="180975"/>
            </a:xfrm>
            <a:custGeom>
              <a:avLst/>
              <a:gdLst>
                <a:gd name="T0" fmla="*/ 0 w 291"/>
                <a:gd name="T1" fmla="*/ 0 h 343"/>
                <a:gd name="T2" fmla="*/ 291 w 291"/>
                <a:gd name="T3" fmla="*/ 0 h 343"/>
                <a:gd name="T4" fmla="*/ 291 w 291"/>
                <a:gd name="T5" fmla="*/ 68 h 343"/>
                <a:gd name="T6" fmla="*/ 68 w 291"/>
                <a:gd name="T7" fmla="*/ 68 h 343"/>
                <a:gd name="T8" fmla="*/ 68 w 291"/>
                <a:gd name="T9" fmla="*/ 343 h 343"/>
                <a:gd name="T10" fmla="*/ 0 w 291"/>
                <a:gd name="T11" fmla="*/ 343 h 343"/>
                <a:gd name="T12" fmla="*/ 0 w 291"/>
                <a:gd name="T13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1" h="343">
                  <a:moveTo>
                    <a:pt x="0" y="0"/>
                  </a:moveTo>
                  <a:lnTo>
                    <a:pt x="291" y="0"/>
                  </a:lnTo>
                  <a:lnTo>
                    <a:pt x="291" y="68"/>
                  </a:lnTo>
                  <a:lnTo>
                    <a:pt x="68" y="68"/>
                  </a:lnTo>
                  <a:lnTo>
                    <a:pt x="68" y="343"/>
                  </a:lnTo>
                  <a:lnTo>
                    <a:pt x="0" y="34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6026151" y="3743326"/>
              <a:ext cx="192088" cy="182563"/>
            </a:xfrm>
            <a:custGeom>
              <a:avLst/>
              <a:gdLst>
                <a:gd name="T0" fmla="*/ 0 w 363"/>
                <a:gd name="T1" fmla="*/ 0 h 343"/>
                <a:gd name="T2" fmla="*/ 75 w 363"/>
                <a:gd name="T3" fmla="*/ 0 h 343"/>
                <a:gd name="T4" fmla="*/ 186 w 363"/>
                <a:gd name="T5" fmla="*/ 182 h 343"/>
                <a:gd name="T6" fmla="*/ 288 w 363"/>
                <a:gd name="T7" fmla="*/ 0 h 343"/>
                <a:gd name="T8" fmla="*/ 363 w 363"/>
                <a:gd name="T9" fmla="*/ 0 h 343"/>
                <a:gd name="T10" fmla="*/ 360 w 363"/>
                <a:gd name="T11" fmla="*/ 4 h 343"/>
                <a:gd name="T12" fmla="*/ 355 w 363"/>
                <a:gd name="T13" fmla="*/ 13 h 343"/>
                <a:gd name="T14" fmla="*/ 346 w 363"/>
                <a:gd name="T15" fmla="*/ 29 h 343"/>
                <a:gd name="T16" fmla="*/ 334 w 363"/>
                <a:gd name="T17" fmla="*/ 50 h 343"/>
                <a:gd name="T18" fmla="*/ 319 w 363"/>
                <a:gd name="T19" fmla="*/ 75 h 343"/>
                <a:gd name="T20" fmla="*/ 303 w 363"/>
                <a:gd name="T21" fmla="*/ 103 h 343"/>
                <a:gd name="T22" fmla="*/ 285 w 363"/>
                <a:gd name="T23" fmla="*/ 132 h 343"/>
                <a:gd name="T24" fmla="*/ 267 w 363"/>
                <a:gd name="T25" fmla="*/ 163 h 343"/>
                <a:gd name="T26" fmla="*/ 250 w 363"/>
                <a:gd name="T27" fmla="*/ 194 h 343"/>
                <a:gd name="T28" fmla="*/ 230 w 363"/>
                <a:gd name="T29" fmla="*/ 225 h 343"/>
                <a:gd name="T30" fmla="*/ 214 w 363"/>
                <a:gd name="T31" fmla="*/ 254 h 343"/>
                <a:gd name="T32" fmla="*/ 198 w 363"/>
                <a:gd name="T33" fmla="*/ 282 h 343"/>
                <a:gd name="T34" fmla="*/ 183 w 363"/>
                <a:gd name="T35" fmla="*/ 306 h 343"/>
                <a:gd name="T36" fmla="*/ 171 w 363"/>
                <a:gd name="T37" fmla="*/ 326 h 343"/>
                <a:gd name="T38" fmla="*/ 162 w 363"/>
                <a:gd name="T39" fmla="*/ 343 h 343"/>
                <a:gd name="T40" fmla="*/ 88 w 363"/>
                <a:gd name="T41" fmla="*/ 343 h 343"/>
                <a:gd name="T42" fmla="*/ 97 w 363"/>
                <a:gd name="T43" fmla="*/ 328 h 343"/>
                <a:gd name="T44" fmla="*/ 108 w 363"/>
                <a:gd name="T45" fmla="*/ 310 h 343"/>
                <a:gd name="T46" fmla="*/ 118 w 363"/>
                <a:gd name="T47" fmla="*/ 291 h 343"/>
                <a:gd name="T48" fmla="*/ 127 w 363"/>
                <a:gd name="T49" fmla="*/ 273 h 343"/>
                <a:gd name="T50" fmla="*/ 136 w 363"/>
                <a:gd name="T51" fmla="*/ 257 h 343"/>
                <a:gd name="T52" fmla="*/ 142 w 363"/>
                <a:gd name="T53" fmla="*/ 247 h 343"/>
                <a:gd name="T54" fmla="*/ 0 w 363"/>
                <a:gd name="T55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3" h="343">
                  <a:moveTo>
                    <a:pt x="0" y="0"/>
                  </a:moveTo>
                  <a:lnTo>
                    <a:pt x="75" y="0"/>
                  </a:lnTo>
                  <a:lnTo>
                    <a:pt x="186" y="182"/>
                  </a:lnTo>
                  <a:lnTo>
                    <a:pt x="288" y="0"/>
                  </a:lnTo>
                  <a:lnTo>
                    <a:pt x="363" y="0"/>
                  </a:lnTo>
                  <a:lnTo>
                    <a:pt x="360" y="4"/>
                  </a:lnTo>
                  <a:lnTo>
                    <a:pt x="355" y="13"/>
                  </a:lnTo>
                  <a:lnTo>
                    <a:pt x="346" y="29"/>
                  </a:lnTo>
                  <a:lnTo>
                    <a:pt x="334" y="50"/>
                  </a:lnTo>
                  <a:lnTo>
                    <a:pt x="319" y="75"/>
                  </a:lnTo>
                  <a:lnTo>
                    <a:pt x="303" y="103"/>
                  </a:lnTo>
                  <a:lnTo>
                    <a:pt x="285" y="132"/>
                  </a:lnTo>
                  <a:lnTo>
                    <a:pt x="267" y="163"/>
                  </a:lnTo>
                  <a:lnTo>
                    <a:pt x="250" y="194"/>
                  </a:lnTo>
                  <a:lnTo>
                    <a:pt x="230" y="225"/>
                  </a:lnTo>
                  <a:lnTo>
                    <a:pt x="214" y="254"/>
                  </a:lnTo>
                  <a:lnTo>
                    <a:pt x="198" y="282"/>
                  </a:lnTo>
                  <a:lnTo>
                    <a:pt x="183" y="306"/>
                  </a:lnTo>
                  <a:lnTo>
                    <a:pt x="171" y="326"/>
                  </a:lnTo>
                  <a:lnTo>
                    <a:pt x="162" y="343"/>
                  </a:lnTo>
                  <a:lnTo>
                    <a:pt x="88" y="343"/>
                  </a:lnTo>
                  <a:lnTo>
                    <a:pt x="97" y="328"/>
                  </a:lnTo>
                  <a:lnTo>
                    <a:pt x="108" y="310"/>
                  </a:lnTo>
                  <a:lnTo>
                    <a:pt x="118" y="291"/>
                  </a:lnTo>
                  <a:lnTo>
                    <a:pt x="127" y="273"/>
                  </a:lnTo>
                  <a:lnTo>
                    <a:pt x="136" y="257"/>
                  </a:lnTo>
                  <a:lnTo>
                    <a:pt x="142" y="24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6235701" y="3743326"/>
              <a:ext cx="179388" cy="180975"/>
            </a:xfrm>
            <a:custGeom>
              <a:avLst/>
              <a:gdLst>
                <a:gd name="T0" fmla="*/ 0 w 338"/>
                <a:gd name="T1" fmla="*/ 0 h 341"/>
                <a:gd name="T2" fmla="*/ 338 w 338"/>
                <a:gd name="T3" fmla="*/ 0 h 341"/>
                <a:gd name="T4" fmla="*/ 338 w 338"/>
                <a:gd name="T5" fmla="*/ 341 h 341"/>
                <a:gd name="T6" fmla="*/ 270 w 338"/>
                <a:gd name="T7" fmla="*/ 341 h 341"/>
                <a:gd name="T8" fmla="*/ 270 w 338"/>
                <a:gd name="T9" fmla="*/ 287 h 341"/>
                <a:gd name="T10" fmla="*/ 270 w 338"/>
                <a:gd name="T11" fmla="*/ 66 h 341"/>
                <a:gd name="T12" fmla="*/ 67 w 338"/>
                <a:gd name="T13" fmla="*/ 66 h 341"/>
                <a:gd name="T14" fmla="*/ 67 w 338"/>
                <a:gd name="T15" fmla="*/ 341 h 341"/>
                <a:gd name="T16" fmla="*/ 0 w 338"/>
                <a:gd name="T17" fmla="*/ 341 h 341"/>
                <a:gd name="T18" fmla="*/ 0 w 338"/>
                <a:gd name="T19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8" h="341">
                  <a:moveTo>
                    <a:pt x="0" y="0"/>
                  </a:moveTo>
                  <a:lnTo>
                    <a:pt x="338" y="0"/>
                  </a:lnTo>
                  <a:lnTo>
                    <a:pt x="338" y="341"/>
                  </a:lnTo>
                  <a:lnTo>
                    <a:pt x="270" y="341"/>
                  </a:lnTo>
                  <a:lnTo>
                    <a:pt x="270" y="287"/>
                  </a:lnTo>
                  <a:lnTo>
                    <a:pt x="270" y="66"/>
                  </a:lnTo>
                  <a:lnTo>
                    <a:pt x="67" y="66"/>
                  </a:lnTo>
                  <a:lnTo>
                    <a:pt x="67" y="341"/>
                  </a:lnTo>
                  <a:lnTo>
                    <a:pt x="0" y="34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6638926" y="3729038"/>
              <a:ext cx="258763" cy="200025"/>
            </a:xfrm>
            <a:custGeom>
              <a:avLst/>
              <a:gdLst>
                <a:gd name="T0" fmla="*/ 5 w 491"/>
                <a:gd name="T1" fmla="*/ 0 h 378"/>
                <a:gd name="T2" fmla="*/ 9 w 491"/>
                <a:gd name="T3" fmla="*/ 0 h 378"/>
                <a:gd name="T4" fmla="*/ 14 w 491"/>
                <a:gd name="T5" fmla="*/ 1 h 378"/>
                <a:gd name="T6" fmla="*/ 487 w 491"/>
                <a:gd name="T7" fmla="*/ 346 h 378"/>
                <a:gd name="T8" fmla="*/ 490 w 491"/>
                <a:gd name="T9" fmla="*/ 349 h 378"/>
                <a:gd name="T10" fmla="*/ 491 w 491"/>
                <a:gd name="T11" fmla="*/ 352 h 378"/>
                <a:gd name="T12" fmla="*/ 491 w 491"/>
                <a:gd name="T13" fmla="*/ 356 h 378"/>
                <a:gd name="T14" fmla="*/ 490 w 491"/>
                <a:gd name="T15" fmla="*/ 359 h 378"/>
                <a:gd name="T16" fmla="*/ 485 w 491"/>
                <a:gd name="T17" fmla="*/ 362 h 378"/>
                <a:gd name="T18" fmla="*/ 456 w 491"/>
                <a:gd name="T19" fmla="*/ 375 h 378"/>
                <a:gd name="T20" fmla="*/ 447 w 491"/>
                <a:gd name="T21" fmla="*/ 378 h 378"/>
                <a:gd name="T22" fmla="*/ 437 w 491"/>
                <a:gd name="T23" fmla="*/ 378 h 378"/>
                <a:gd name="T24" fmla="*/ 428 w 491"/>
                <a:gd name="T25" fmla="*/ 375 h 378"/>
                <a:gd name="T26" fmla="*/ 14 w 491"/>
                <a:gd name="T27" fmla="*/ 168 h 378"/>
                <a:gd name="T28" fmla="*/ 6 w 491"/>
                <a:gd name="T29" fmla="*/ 162 h 378"/>
                <a:gd name="T30" fmla="*/ 2 w 491"/>
                <a:gd name="T31" fmla="*/ 153 h 378"/>
                <a:gd name="T32" fmla="*/ 0 w 491"/>
                <a:gd name="T33" fmla="*/ 144 h 378"/>
                <a:gd name="T34" fmla="*/ 0 w 491"/>
                <a:gd name="T35" fmla="*/ 9 h 378"/>
                <a:gd name="T36" fmla="*/ 0 w 491"/>
                <a:gd name="T37" fmla="*/ 4 h 378"/>
                <a:gd name="T38" fmla="*/ 2 w 491"/>
                <a:gd name="T39" fmla="*/ 0 h 378"/>
                <a:gd name="T40" fmla="*/ 5 w 491"/>
                <a:gd name="T4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1" h="378">
                  <a:moveTo>
                    <a:pt x="5" y="0"/>
                  </a:moveTo>
                  <a:lnTo>
                    <a:pt x="9" y="0"/>
                  </a:lnTo>
                  <a:lnTo>
                    <a:pt x="14" y="1"/>
                  </a:lnTo>
                  <a:lnTo>
                    <a:pt x="487" y="346"/>
                  </a:lnTo>
                  <a:lnTo>
                    <a:pt x="490" y="349"/>
                  </a:lnTo>
                  <a:lnTo>
                    <a:pt x="491" y="352"/>
                  </a:lnTo>
                  <a:lnTo>
                    <a:pt x="491" y="356"/>
                  </a:lnTo>
                  <a:lnTo>
                    <a:pt x="490" y="359"/>
                  </a:lnTo>
                  <a:lnTo>
                    <a:pt x="485" y="362"/>
                  </a:lnTo>
                  <a:lnTo>
                    <a:pt x="456" y="375"/>
                  </a:lnTo>
                  <a:lnTo>
                    <a:pt x="447" y="378"/>
                  </a:lnTo>
                  <a:lnTo>
                    <a:pt x="437" y="378"/>
                  </a:lnTo>
                  <a:lnTo>
                    <a:pt x="428" y="375"/>
                  </a:lnTo>
                  <a:lnTo>
                    <a:pt x="14" y="168"/>
                  </a:lnTo>
                  <a:lnTo>
                    <a:pt x="6" y="162"/>
                  </a:lnTo>
                  <a:lnTo>
                    <a:pt x="2" y="153"/>
                  </a:lnTo>
                  <a:lnTo>
                    <a:pt x="0" y="144"/>
                  </a:lnTo>
                  <a:lnTo>
                    <a:pt x="0" y="9"/>
                  </a:lnTo>
                  <a:lnTo>
                    <a:pt x="0" y="4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6715126" y="2930526"/>
              <a:ext cx="520700" cy="841375"/>
            </a:xfrm>
            <a:custGeom>
              <a:avLst/>
              <a:gdLst>
                <a:gd name="T0" fmla="*/ 982 w 984"/>
                <a:gd name="T1" fmla="*/ 0 h 1590"/>
                <a:gd name="T2" fmla="*/ 984 w 984"/>
                <a:gd name="T3" fmla="*/ 2 h 1590"/>
                <a:gd name="T4" fmla="*/ 984 w 984"/>
                <a:gd name="T5" fmla="*/ 5 h 1590"/>
                <a:gd name="T6" fmla="*/ 982 w 984"/>
                <a:gd name="T7" fmla="*/ 9 h 1590"/>
                <a:gd name="T8" fmla="*/ 117 w 984"/>
                <a:gd name="T9" fmla="*/ 1583 h 1590"/>
                <a:gd name="T10" fmla="*/ 114 w 984"/>
                <a:gd name="T11" fmla="*/ 1587 h 1590"/>
                <a:gd name="T12" fmla="*/ 111 w 984"/>
                <a:gd name="T13" fmla="*/ 1590 h 1590"/>
                <a:gd name="T14" fmla="*/ 107 w 984"/>
                <a:gd name="T15" fmla="*/ 1590 h 1590"/>
                <a:gd name="T16" fmla="*/ 101 w 984"/>
                <a:gd name="T17" fmla="*/ 1590 h 1590"/>
                <a:gd name="T18" fmla="*/ 96 w 984"/>
                <a:gd name="T19" fmla="*/ 1587 h 1590"/>
                <a:gd name="T20" fmla="*/ 11 w 984"/>
                <a:gd name="T21" fmla="*/ 1525 h 1590"/>
                <a:gd name="T22" fmla="*/ 5 w 984"/>
                <a:gd name="T23" fmla="*/ 1518 h 1590"/>
                <a:gd name="T24" fmla="*/ 0 w 984"/>
                <a:gd name="T25" fmla="*/ 1509 h 1590"/>
                <a:gd name="T26" fmla="*/ 0 w 984"/>
                <a:gd name="T27" fmla="*/ 1500 h 1590"/>
                <a:gd name="T28" fmla="*/ 203 w 984"/>
                <a:gd name="T29" fmla="*/ 479 h 1590"/>
                <a:gd name="T30" fmla="*/ 209 w 984"/>
                <a:gd name="T31" fmla="*/ 466 h 1590"/>
                <a:gd name="T32" fmla="*/ 219 w 984"/>
                <a:gd name="T33" fmla="*/ 455 h 1590"/>
                <a:gd name="T34" fmla="*/ 976 w 984"/>
                <a:gd name="T35" fmla="*/ 3 h 1590"/>
                <a:gd name="T36" fmla="*/ 981 w 984"/>
                <a:gd name="T37" fmla="*/ 0 h 1590"/>
                <a:gd name="T38" fmla="*/ 982 w 984"/>
                <a:gd name="T39" fmla="*/ 0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84" h="1590">
                  <a:moveTo>
                    <a:pt x="982" y="0"/>
                  </a:moveTo>
                  <a:lnTo>
                    <a:pt x="984" y="2"/>
                  </a:lnTo>
                  <a:lnTo>
                    <a:pt x="984" y="5"/>
                  </a:lnTo>
                  <a:lnTo>
                    <a:pt x="982" y="9"/>
                  </a:lnTo>
                  <a:lnTo>
                    <a:pt x="117" y="1583"/>
                  </a:lnTo>
                  <a:lnTo>
                    <a:pt x="114" y="1587"/>
                  </a:lnTo>
                  <a:lnTo>
                    <a:pt x="111" y="1590"/>
                  </a:lnTo>
                  <a:lnTo>
                    <a:pt x="107" y="1590"/>
                  </a:lnTo>
                  <a:lnTo>
                    <a:pt x="101" y="1590"/>
                  </a:lnTo>
                  <a:lnTo>
                    <a:pt x="96" y="1587"/>
                  </a:lnTo>
                  <a:lnTo>
                    <a:pt x="11" y="1525"/>
                  </a:lnTo>
                  <a:lnTo>
                    <a:pt x="5" y="1518"/>
                  </a:lnTo>
                  <a:lnTo>
                    <a:pt x="0" y="1509"/>
                  </a:lnTo>
                  <a:lnTo>
                    <a:pt x="0" y="1500"/>
                  </a:lnTo>
                  <a:lnTo>
                    <a:pt x="203" y="479"/>
                  </a:lnTo>
                  <a:lnTo>
                    <a:pt x="209" y="466"/>
                  </a:lnTo>
                  <a:lnTo>
                    <a:pt x="219" y="455"/>
                  </a:lnTo>
                  <a:lnTo>
                    <a:pt x="976" y="3"/>
                  </a:lnTo>
                  <a:lnTo>
                    <a:pt x="981" y="0"/>
                  </a:lnTo>
                  <a:lnTo>
                    <a:pt x="9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6638926" y="3208338"/>
              <a:ext cx="125413" cy="498475"/>
            </a:xfrm>
            <a:custGeom>
              <a:avLst/>
              <a:gdLst>
                <a:gd name="T0" fmla="*/ 233 w 237"/>
                <a:gd name="T1" fmla="*/ 0 h 942"/>
                <a:gd name="T2" fmla="*/ 236 w 237"/>
                <a:gd name="T3" fmla="*/ 0 h 942"/>
                <a:gd name="T4" fmla="*/ 237 w 237"/>
                <a:gd name="T5" fmla="*/ 4 h 942"/>
                <a:gd name="T6" fmla="*/ 237 w 237"/>
                <a:gd name="T7" fmla="*/ 9 h 942"/>
                <a:gd name="T8" fmla="*/ 88 w 237"/>
                <a:gd name="T9" fmla="*/ 933 h 942"/>
                <a:gd name="T10" fmla="*/ 86 w 237"/>
                <a:gd name="T11" fmla="*/ 938 h 942"/>
                <a:gd name="T12" fmla="*/ 83 w 237"/>
                <a:gd name="T13" fmla="*/ 941 h 942"/>
                <a:gd name="T14" fmla="*/ 80 w 237"/>
                <a:gd name="T15" fmla="*/ 942 h 942"/>
                <a:gd name="T16" fmla="*/ 76 w 237"/>
                <a:gd name="T17" fmla="*/ 942 h 942"/>
                <a:gd name="T18" fmla="*/ 71 w 237"/>
                <a:gd name="T19" fmla="*/ 941 h 942"/>
                <a:gd name="T20" fmla="*/ 14 w 237"/>
                <a:gd name="T21" fmla="*/ 898 h 942"/>
                <a:gd name="T22" fmla="*/ 6 w 237"/>
                <a:gd name="T23" fmla="*/ 891 h 942"/>
                <a:gd name="T24" fmla="*/ 2 w 237"/>
                <a:gd name="T25" fmla="*/ 882 h 942"/>
                <a:gd name="T26" fmla="*/ 0 w 237"/>
                <a:gd name="T27" fmla="*/ 873 h 942"/>
                <a:gd name="T28" fmla="*/ 0 w 237"/>
                <a:gd name="T29" fmla="*/ 180 h 942"/>
                <a:gd name="T30" fmla="*/ 2 w 237"/>
                <a:gd name="T31" fmla="*/ 171 h 942"/>
                <a:gd name="T32" fmla="*/ 6 w 237"/>
                <a:gd name="T33" fmla="*/ 162 h 942"/>
                <a:gd name="T34" fmla="*/ 14 w 237"/>
                <a:gd name="T35" fmla="*/ 155 h 942"/>
                <a:gd name="T36" fmla="*/ 227 w 237"/>
                <a:gd name="T37" fmla="*/ 1 h 942"/>
                <a:gd name="T38" fmla="*/ 230 w 237"/>
                <a:gd name="T39" fmla="*/ 0 h 942"/>
                <a:gd name="T40" fmla="*/ 233 w 237"/>
                <a:gd name="T41" fmla="*/ 0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7" h="942">
                  <a:moveTo>
                    <a:pt x="233" y="0"/>
                  </a:moveTo>
                  <a:lnTo>
                    <a:pt x="236" y="0"/>
                  </a:lnTo>
                  <a:lnTo>
                    <a:pt x="237" y="4"/>
                  </a:lnTo>
                  <a:lnTo>
                    <a:pt x="237" y="9"/>
                  </a:lnTo>
                  <a:lnTo>
                    <a:pt x="88" y="933"/>
                  </a:lnTo>
                  <a:lnTo>
                    <a:pt x="86" y="938"/>
                  </a:lnTo>
                  <a:lnTo>
                    <a:pt x="83" y="941"/>
                  </a:lnTo>
                  <a:lnTo>
                    <a:pt x="80" y="942"/>
                  </a:lnTo>
                  <a:lnTo>
                    <a:pt x="76" y="942"/>
                  </a:lnTo>
                  <a:lnTo>
                    <a:pt x="71" y="941"/>
                  </a:lnTo>
                  <a:lnTo>
                    <a:pt x="14" y="898"/>
                  </a:lnTo>
                  <a:lnTo>
                    <a:pt x="6" y="891"/>
                  </a:lnTo>
                  <a:lnTo>
                    <a:pt x="2" y="882"/>
                  </a:lnTo>
                  <a:lnTo>
                    <a:pt x="0" y="873"/>
                  </a:lnTo>
                  <a:lnTo>
                    <a:pt x="0" y="180"/>
                  </a:lnTo>
                  <a:lnTo>
                    <a:pt x="2" y="171"/>
                  </a:lnTo>
                  <a:lnTo>
                    <a:pt x="6" y="162"/>
                  </a:lnTo>
                  <a:lnTo>
                    <a:pt x="14" y="155"/>
                  </a:lnTo>
                  <a:lnTo>
                    <a:pt x="227" y="1"/>
                  </a:lnTo>
                  <a:lnTo>
                    <a:pt x="230" y="0"/>
                  </a:lnTo>
                  <a:lnTo>
                    <a:pt x="2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6807201" y="3271838"/>
              <a:ext cx="393700" cy="568325"/>
            </a:xfrm>
            <a:custGeom>
              <a:avLst/>
              <a:gdLst>
                <a:gd name="T0" fmla="*/ 584 w 742"/>
                <a:gd name="T1" fmla="*/ 0 h 1073"/>
                <a:gd name="T2" fmla="*/ 585 w 742"/>
                <a:gd name="T3" fmla="*/ 0 h 1073"/>
                <a:gd name="T4" fmla="*/ 588 w 742"/>
                <a:gd name="T5" fmla="*/ 1 h 1073"/>
                <a:gd name="T6" fmla="*/ 590 w 742"/>
                <a:gd name="T7" fmla="*/ 6 h 1073"/>
                <a:gd name="T8" fmla="*/ 742 w 742"/>
                <a:gd name="T9" fmla="*/ 522 h 1073"/>
                <a:gd name="T10" fmla="*/ 742 w 742"/>
                <a:gd name="T11" fmla="*/ 533 h 1073"/>
                <a:gd name="T12" fmla="*/ 741 w 742"/>
                <a:gd name="T13" fmla="*/ 541 h 1073"/>
                <a:gd name="T14" fmla="*/ 735 w 742"/>
                <a:gd name="T15" fmla="*/ 549 h 1073"/>
                <a:gd name="T16" fmla="*/ 121 w 742"/>
                <a:gd name="T17" fmla="*/ 1068 h 1073"/>
                <a:gd name="T18" fmla="*/ 112 w 742"/>
                <a:gd name="T19" fmla="*/ 1071 h 1073"/>
                <a:gd name="T20" fmla="*/ 103 w 742"/>
                <a:gd name="T21" fmla="*/ 1073 h 1073"/>
                <a:gd name="T22" fmla="*/ 94 w 742"/>
                <a:gd name="T23" fmla="*/ 1068 h 1073"/>
                <a:gd name="T24" fmla="*/ 6 w 742"/>
                <a:gd name="T25" fmla="*/ 1005 h 1073"/>
                <a:gd name="T26" fmla="*/ 3 w 742"/>
                <a:gd name="T27" fmla="*/ 1002 h 1073"/>
                <a:gd name="T28" fmla="*/ 0 w 742"/>
                <a:gd name="T29" fmla="*/ 998 h 1073"/>
                <a:gd name="T30" fmla="*/ 0 w 742"/>
                <a:gd name="T31" fmla="*/ 992 h 1073"/>
                <a:gd name="T32" fmla="*/ 0 w 742"/>
                <a:gd name="T33" fmla="*/ 987 h 1073"/>
                <a:gd name="T34" fmla="*/ 1 w 742"/>
                <a:gd name="T35" fmla="*/ 981 h 1073"/>
                <a:gd name="T36" fmla="*/ 578 w 742"/>
                <a:gd name="T37" fmla="*/ 4 h 1073"/>
                <a:gd name="T38" fmla="*/ 581 w 742"/>
                <a:gd name="T39" fmla="*/ 1 h 1073"/>
                <a:gd name="T40" fmla="*/ 584 w 742"/>
                <a:gd name="T41" fmla="*/ 0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2" h="1073">
                  <a:moveTo>
                    <a:pt x="584" y="0"/>
                  </a:moveTo>
                  <a:lnTo>
                    <a:pt x="585" y="0"/>
                  </a:lnTo>
                  <a:lnTo>
                    <a:pt x="588" y="1"/>
                  </a:lnTo>
                  <a:lnTo>
                    <a:pt x="590" y="6"/>
                  </a:lnTo>
                  <a:lnTo>
                    <a:pt x="742" y="522"/>
                  </a:lnTo>
                  <a:lnTo>
                    <a:pt x="742" y="533"/>
                  </a:lnTo>
                  <a:lnTo>
                    <a:pt x="741" y="541"/>
                  </a:lnTo>
                  <a:lnTo>
                    <a:pt x="735" y="549"/>
                  </a:lnTo>
                  <a:lnTo>
                    <a:pt x="121" y="1068"/>
                  </a:lnTo>
                  <a:lnTo>
                    <a:pt x="112" y="1071"/>
                  </a:lnTo>
                  <a:lnTo>
                    <a:pt x="103" y="1073"/>
                  </a:lnTo>
                  <a:lnTo>
                    <a:pt x="94" y="1068"/>
                  </a:lnTo>
                  <a:lnTo>
                    <a:pt x="6" y="1005"/>
                  </a:lnTo>
                  <a:lnTo>
                    <a:pt x="3" y="1002"/>
                  </a:lnTo>
                  <a:lnTo>
                    <a:pt x="0" y="998"/>
                  </a:lnTo>
                  <a:lnTo>
                    <a:pt x="0" y="992"/>
                  </a:lnTo>
                  <a:lnTo>
                    <a:pt x="0" y="987"/>
                  </a:lnTo>
                  <a:lnTo>
                    <a:pt x="1" y="981"/>
                  </a:lnTo>
                  <a:lnTo>
                    <a:pt x="578" y="4"/>
                  </a:lnTo>
                  <a:lnTo>
                    <a:pt x="581" y="1"/>
                  </a:lnTo>
                  <a:lnTo>
                    <a:pt x="5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6899276" y="3644901"/>
              <a:ext cx="300038" cy="249238"/>
            </a:xfrm>
            <a:custGeom>
              <a:avLst/>
              <a:gdLst>
                <a:gd name="T0" fmla="*/ 532 w 566"/>
                <a:gd name="T1" fmla="*/ 0 h 472"/>
                <a:gd name="T2" fmla="*/ 535 w 566"/>
                <a:gd name="T3" fmla="*/ 1 h 472"/>
                <a:gd name="T4" fmla="*/ 540 w 566"/>
                <a:gd name="T5" fmla="*/ 4 h 472"/>
                <a:gd name="T6" fmla="*/ 541 w 566"/>
                <a:gd name="T7" fmla="*/ 9 h 472"/>
                <a:gd name="T8" fmla="*/ 566 w 566"/>
                <a:gd name="T9" fmla="*/ 254 h 472"/>
                <a:gd name="T10" fmla="*/ 566 w 566"/>
                <a:gd name="T11" fmla="*/ 260 h 472"/>
                <a:gd name="T12" fmla="*/ 566 w 566"/>
                <a:gd name="T13" fmla="*/ 265 h 472"/>
                <a:gd name="T14" fmla="*/ 565 w 566"/>
                <a:gd name="T15" fmla="*/ 271 h 472"/>
                <a:gd name="T16" fmla="*/ 562 w 566"/>
                <a:gd name="T17" fmla="*/ 275 h 472"/>
                <a:gd name="T18" fmla="*/ 557 w 566"/>
                <a:gd name="T19" fmla="*/ 278 h 472"/>
                <a:gd name="T20" fmla="*/ 93 w 566"/>
                <a:gd name="T21" fmla="*/ 471 h 472"/>
                <a:gd name="T22" fmla="*/ 84 w 566"/>
                <a:gd name="T23" fmla="*/ 472 h 472"/>
                <a:gd name="T24" fmla="*/ 74 w 566"/>
                <a:gd name="T25" fmla="*/ 472 h 472"/>
                <a:gd name="T26" fmla="*/ 66 w 566"/>
                <a:gd name="T27" fmla="*/ 468 h 472"/>
                <a:gd name="T28" fmla="*/ 4 w 566"/>
                <a:gd name="T29" fmla="*/ 424 h 472"/>
                <a:gd name="T30" fmla="*/ 1 w 566"/>
                <a:gd name="T31" fmla="*/ 421 h 472"/>
                <a:gd name="T32" fmla="*/ 0 w 566"/>
                <a:gd name="T33" fmla="*/ 416 h 472"/>
                <a:gd name="T34" fmla="*/ 0 w 566"/>
                <a:gd name="T35" fmla="*/ 412 h 472"/>
                <a:gd name="T36" fmla="*/ 1 w 566"/>
                <a:gd name="T37" fmla="*/ 407 h 472"/>
                <a:gd name="T38" fmla="*/ 4 w 566"/>
                <a:gd name="T39" fmla="*/ 405 h 472"/>
                <a:gd name="T40" fmla="*/ 523 w 566"/>
                <a:gd name="T41" fmla="*/ 3 h 472"/>
                <a:gd name="T42" fmla="*/ 528 w 566"/>
                <a:gd name="T43" fmla="*/ 1 h 472"/>
                <a:gd name="T44" fmla="*/ 532 w 566"/>
                <a:gd name="T45" fmla="*/ 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66" h="472">
                  <a:moveTo>
                    <a:pt x="532" y="0"/>
                  </a:moveTo>
                  <a:lnTo>
                    <a:pt x="535" y="1"/>
                  </a:lnTo>
                  <a:lnTo>
                    <a:pt x="540" y="4"/>
                  </a:lnTo>
                  <a:lnTo>
                    <a:pt x="541" y="9"/>
                  </a:lnTo>
                  <a:lnTo>
                    <a:pt x="566" y="254"/>
                  </a:lnTo>
                  <a:lnTo>
                    <a:pt x="566" y="260"/>
                  </a:lnTo>
                  <a:lnTo>
                    <a:pt x="566" y="265"/>
                  </a:lnTo>
                  <a:lnTo>
                    <a:pt x="565" y="271"/>
                  </a:lnTo>
                  <a:lnTo>
                    <a:pt x="562" y="275"/>
                  </a:lnTo>
                  <a:lnTo>
                    <a:pt x="557" y="278"/>
                  </a:lnTo>
                  <a:lnTo>
                    <a:pt x="93" y="471"/>
                  </a:lnTo>
                  <a:lnTo>
                    <a:pt x="84" y="472"/>
                  </a:lnTo>
                  <a:lnTo>
                    <a:pt x="74" y="472"/>
                  </a:lnTo>
                  <a:lnTo>
                    <a:pt x="66" y="468"/>
                  </a:lnTo>
                  <a:lnTo>
                    <a:pt x="4" y="424"/>
                  </a:lnTo>
                  <a:lnTo>
                    <a:pt x="1" y="421"/>
                  </a:lnTo>
                  <a:lnTo>
                    <a:pt x="0" y="416"/>
                  </a:lnTo>
                  <a:lnTo>
                    <a:pt x="0" y="412"/>
                  </a:lnTo>
                  <a:lnTo>
                    <a:pt x="1" y="407"/>
                  </a:lnTo>
                  <a:lnTo>
                    <a:pt x="4" y="405"/>
                  </a:lnTo>
                  <a:lnTo>
                    <a:pt x="523" y="3"/>
                  </a:lnTo>
                  <a:lnTo>
                    <a:pt x="528" y="1"/>
                  </a:lnTo>
                  <a:lnTo>
                    <a:pt x="5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90561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8"/>
          <p:cNvSpPr>
            <a:spLocks noGrp="1"/>
          </p:cNvSpPr>
          <p:nvPr>
            <p:ph type="pic" sz="quarter" idx="10"/>
          </p:nvPr>
        </p:nvSpPr>
        <p:spPr>
          <a:xfrm>
            <a:off x="6951693" y="-4456"/>
            <a:ext cx="5241809" cy="6870282"/>
          </a:xfrm>
          <a:custGeom>
            <a:avLst/>
            <a:gdLst>
              <a:gd name="connsiteX0" fmla="*/ 0 w 5041733"/>
              <a:gd name="connsiteY0" fmla="*/ 5643061 h 5643061"/>
              <a:gd name="connsiteX1" fmla="*/ 1585272 w 5041733"/>
              <a:gd name="connsiteY1" fmla="*/ 0 h 5643061"/>
              <a:gd name="connsiteX2" fmla="*/ 5041733 w 5041733"/>
              <a:gd name="connsiteY2" fmla="*/ 0 h 5643061"/>
              <a:gd name="connsiteX3" fmla="*/ 3456461 w 5041733"/>
              <a:gd name="connsiteY3" fmla="*/ 5643061 h 5643061"/>
              <a:gd name="connsiteX4" fmla="*/ 0 w 5041733"/>
              <a:gd name="connsiteY4" fmla="*/ 5643061 h 5643061"/>
              <a:gd name="connsiteX0" fmla="*/ 0 w 5041733"/>
              <a:gd name="connsiteY0" fmla="*/ 5643061 h 5643061"/>
              <a:gd name="connsiteX1" fmla="*/ 1585272 w 5041733"/>
              <a:gd name="connsiteY1" fmla="*/ 0 h 5643061"/>
              <a:gd name="connsiteX2" fmla="*/ 5041733 w 5041733"/>
              <a:gd name="connsiteY2" fmla="*/ 0 h 5643061"/>
              <a:gd name="connsiteX3" fmla="*/ 1507345 w 5041733"/>
              <a:gd name="connsiteY3" fmla="*/ 5631029 h 5643061"/>
              <a:gd name="connsiteX4" fmla="*/ 0 w 5041733"/>
              <a:gd name="connsiteY4" fmla="*/ 5643061 h 5643061"/>
              <a:gd name="connsiteX0" fmla="*/ 2896 w 5044629"/>
              <a:gd name="connsiteY0" fmla="*/ 5643061 h 5643061"/>
              <a:gd name="connsiteX1" fmla="*/ 0 w 5044629"/>
              <a:gd name="connsiteY1" fmla="*/ 24063 h 5643061"/>
              <a:gd name="connsiteX2" fmla="*/ 5044629 w 5044629"/>
              <a:gd name="connsiteY2" fmla="*/ 0 h 5643061"/>
              <a:gd name="connsiteX3" fmla="*/ 1510241 w 5044629"/>
              <a:gd name="connsiteY3" fmla="*/ 5631029 h 5643061"/>
              <a:gd name="connsiteX4" fmla="*/ 2896 w 5044629"/>
              <a:gd name="connsiteY4" fmla="*/ 5643061 h 5643061"/>
              <a:gd name="connsiteX0" fmla="*/ 14927 w 5056660"/>
              <a:gd name="connsiteY0" fmla="*/ 6870282 h 6870282"/>
              <a:gd name="connsiteX1" fmla="*/ 0 w 5056660"/>
              <a:gd name="connsiteY1" fmla="*/ 0 h 6870282"/>
              <a:gd name="connsiteX2" fmla="*/ 5056660 w 5056660"/>
              <a:gd name="connsiteY2" fmla="*/ 1227221 h 6870282"/>
              <a:gd name="connsiteX3" fmla="*/ 1522272 w 5056660"/>
              <a:gd name="connsiteY3" fmla="*/ 6858250 h 6870282"/>
              <a:gd name="connsiteX4" fmla="*/ 14927 w 5056660"/>
              <a:gd name="connsiteY4" fmla="*/ 6870282 h 6870282"/>
              <a:gd name="connsiteX0" fmla="*/ 14927 w 4779934"/>
              <a:gd name="connsiteY0" fmla="*/ 6870282 h 6870282"/>
              <a:gd name="connsiteX1" fmla="*/ 0 w 4779934"/>
              <a:gd name="connsiteY1" fmla="*/ 0 h 6870282"/>
              <a:gd name="connsiteX2" fmla="*/ 4779934 w 4779934"/>
              <a:gd name="connsiteY2" fmla="*/ 0 h 6870282"/>
              <a:gd name="connsiteX3" fmla="*/ 1522272 w 4779934"/>
              <a:gd name="connsiteY3" fmla="*/ 6858250 h 6870282"/>
              <a:gd name="connsiteX4" fmla="*/ 14927 w 4779934"/>
              <a:gd name="connsiteY4" fmla="*/ 6870282 h 6870282"/>
              <a:gd name="connsiteX0" fmla="*/ 14927 w 4779934"/>
              <a:gd name="connsiteY0" fmla="*/ 6870282 h 6870282"/>
              <a:gd name="connsiteX1" fmla="*/ 0 w 4779934"/>
              <a:gd name="connsiteY1" fmla="*/ 0 h 6870282"/>
              <a:gd name="connsiteX2" fmla="*/ 4779934 w 4779934"/>
              <a:gd name="connsiteY2" fmla="*/ 0 h 6870282"/>
              <a:gd name="connsiteX3" fmla="*/ 3072513 w 4779934"/>
              <a:gd name="connsiteY3" fmla="*/ 6864306 h 6870282"/>
              <a:gd name="connsiteX4" fmla="*/ 14927 w 4779934"/>
              <a:gd name="connsiteY4" fmla="*/ 6870282 h 6870282"/>
              <a:gd name="connsiteX0" fmla="*/ 14927 w 4779934"/>
              <a:gd name="connsiteY0" fmla="*/ 6870282 h 6876417"/>
              <a:gd name="connsiteX1" fmla="*/ 0 w 4779934"/>
              <a:gd name="connsiteY1" fmla="*/ 0 h 6876417"/>
              <a:gd name="connsiteX2" fmla="*/ 4779934 w 4779934"/>
              <a:gd name="connsiteY2" fmla="*/ 0 h 6876417"/>
              <a:gd name="connsiteX3" fmla="*/ 3133069 w 4779934"/>
              <a:gd name="connsiteY3" fmla="*/ 6876417 h 6876417"/>
              <a:gd name="connsiteX4" fmla="*/ 14927 w 4779934"/>
              <a:gd name="connsiteY4" fmla="*/ 6870282 h 6876417"/>
              <a:gd name="connsiteX0" fmla="*/ 14927 w 4781230"/>
              <a:gd name="connsiteY0" fmla="*/ 6870282 h 6870282"/>
              <a:gd name="connsiteX1" fmla="*/ 0 w 4781230"/>
              <a:gd name="connsiteY1" fmla="*/ 0 h 6870282"/>
              <a:gd name="connsiteX2" fmla="*/ 4779934 w 4781230"/>
              <a:gd name="connsiteY2" fmla="*/ 0 h 6870282"/>
              <a:gd name="connsiteX3" fmla="*/ 4781230 w 4781230"/>
              <a:gd name="connsiteY3" fmla="*/ 6868922 h 6870282"/>
              <a:gd name="connsiteX4" fmla="*/ 14927 w 4781230"/>
              <a:gd name="connsiteY4" fmla="*/ 6870282 h 6870282"/>
              <a:gd name="connsiteX0" fmla="*/ 2490402 w 4781230"/>
              <a:gd name="connsiteY0" fmla="*/ 6870282 h 6870282"/>
              <a:gd name="connsiteX1" fmla="*/ 0 w 4781230"/>
              <a:gd name="connsiteY1" fmla="*/ 0 h 6870282"/>
              <a:gd name="connsiteX2" fmla="*/ 4779934 w 4781230"/>
              <a:gd name="connsiteY2" fmla="*/ 0 h 6870282"/>
              <a:gd name="connsiteX3" fmla="*/ 4781230 w 4781230"/>
              <a:gd name="connsiteY3" fmla="*/ 6868922 h 6870282"/>
              <a:gd name="connsiteX4" fmla="*/ 2490402 w 4781230"/>
              <a:gd name="connsiteY4" fmla="*/ 6870282 h 6870282"/>
              <a:gd name="connsiteX0" fmla="*/ 2490402 w 4781230"/>
              <a:gd name="connsiteY0" fmla="*/ 6870282 h 6870282"/>
              <a:gd name="connsiteX1" fmla="*/ 0 w 4781230"/>
              <a:gd name="connsiteY1" fmla="*/ 0 h 6870282"/>
              <a:gd name="connsiteX2" fmla="*/ 4779934 w 4781230"/>
              <a:gd name="connsiteY2" fmla="*/ 0 h 6870282"/>
              <a:gd name="connsiteX3" fmla="*/ 4781230 w 4781230"/>
              <a:gd name="connsiteY3" fmla="*/ 6868922 h 6870282"/>
              <a:gd name="connsiteX4" fmla="*/ 2490402 w 4781230"/>
              <a:gd name="connsiteY4" fmla="*/ 6870282 h 6870282"/>
              <a:gd name="connsiteX0" fmla="*/ 2490402 w 4781230"/>
              <a:gd name="connsiteY0" fmla="*/ 6870282 h 6870282"/>
              <a:gd name="connsiteX1" fmla="*/ 0 w 4781230"/>
              <a:gd name="connsiteY1" fmla="*/ 0 h 6870282"/>
              <a:gd name="connsiteX2" fmla="*/ 4779934 w 4781230"/>
              <a:gd name="connsiteY2" fmla="*/ 0 h 6870282"/>
              <a:gd name="connsiteX3" fmla="*/ 4781230 w 4781230"/>
              <a:gd name="connsiteY3" fmla="*/ 6868922 h 6870282"/>
              <a:gd name="connsiteX4" fmla="*/ 2490402 w 4781230"/>
              <a:gd name="connsiteY4" fmla="*/ 6870282 h 6870282"/>
              <a:gd name="connsiteX0" fmla="*/ 2490402 w 4781230"/>
              <a:gd name="connsiteY0" fmla="*/ 6870282 h 6870282"/>
              <a:gd name="connsiteX1" fmla="*/ 0 w 4781230"/>
              <a:gd name="connsiteY1" fmla="*/ 0 h 6870282"/>
              <a:gd name="connsiteX2" fmla="*/ 4779934 w 4781230"/>
              <a:gd name="connsiteY2" fmla="*/ 0 h 6870282"/>
              <a:gd name="connsiteX3" fmla="*/ 4781230 w 4781230"/>
              <a:gd name="connsiteY3" fmla="*/ 6868922 h 6870282"/>
              <a:gd name="connsiteX4" fmla="*/ 2490402 w 4781230"/>
              <a:gd name="connsiteY4" fmla="*/ 6870282 h 6870282"/>
              <a:gd name="connsiteX0" fmla="*/ 2768328 w 5059156"/>
              <a:gd name="connsiteY0" fmla="*/ 6870282 h 6870282"/>
              <a:gd name="connsiteX1" fmla="*/ 0 w 5059156"/>
              <a:gd name="connsiteY1" fmla="*/ 0 h 6870282"/>
              <a:gd name="connsiteX2" fmla="*/ 5057860 w 5059156"/>
              <a:gd name="connsiteY2" fmla="*/ 0 h 6870282"/>
              <a:gd name="connsiteX3" fmla="*/ 5059156 w 5059156"/>
              <a:gd name="connsiteY3" fmla="*/ 6868922 h 6870282"/>
              <a:gd name="connsiteX4" fmla="*/ 2768328 w 5059156"/>
              <a:gd name="connsiteY4" fmla="*/ 6870282 h 6870282"/>
              <a:gd name="connsiteX0" fmla="*/ 2768328 w 5059156"/>
              <a:gd name="connsiteY0" fmla="*/ 6870282 h 6870282"/>
              <a:gd name="connsiteX1" fmla="*/ 0 w 5059156"/>
              <a:gd name="connsiteY1" fmla="*/ 0 h 6870282"/>
              <a:gd name="connsiteX2" fmla="*/ 5057860 w 5059156"/>
              <a:gd name="connsiteY2" fmla="*/ 0 h 6870282"/>
              <a:gd name="connsiteX3" fmla="*/ 5059156 w 5059156"/>
              <a:gd name="connsiteY3" fmla="*/ 6868922 h 6870282"/>
              <a:gd name="connsiteX4" fmla="*/ 2768328 w 5059156"/>
              <a:gd name="connsiteY4" fmla="*/ 6870282 h 6870282"/>
              <a:gd name="connsiteX0" fmla="*/ 2768328 w 5059156"/>
              <a:gd name="connsiteY0" fmla="*/ 6870282 h 6870282"/>
              <a:gd name="connsiteX1" fmla="*/ 0 w 5059156"/>
              <a:gd name="connsiteY1" fmla="*/ 0 h 6870282"/>
              <a:gd name="connsiteX2" fmla="*/ 5057860 w 5059156"/>
              <a:gd name="connsiteY2" fmla="*/ 0 h 6870282"/>
              <a:gd name="connsiteX3" fmla="*/ 5059156 w 5059156"/>
              <a:gd name="connsiteY3" fmla="*/ 6868922 h 6870282"/>
              <a:gd name="connsiteX4" fmla="*/ 2768328 w 5059156"/>
              <a:gd name="connsiteY4" fmla="*/ 6870282 h 6870282"/>
              <a:gd name="connsiteX0" fmla="*/ 2768328 w 5059156"/>
              <a:gd name="connsiteY0" fmla="*/ 6870282 h 6870282"/>
              <a:gd name="connsiteX1" fmla="*/ 0 w 5059156"/>
              <a:gd name="connsiteY1" fmla="*/ 0 h 6870282"/>
              <a:gd name="connsiteX2" fmla="*/ 5057860 w 5059156"/>
              <a:gd name="connsiteY2" fmla="*/ 0 h 6870282"/>
              <a:gd name="connsiteX3" fmla="*/ 5059156 w 5059156"/>
              <a:gd name="connsiteY3" fmla="*/ 6868922 h 6870282"/>
              <a:gd name="connsiteX4" fmla="*/ 2768328 w 5059156"/>
              <a:gd name="connsiteY4" fmla="*/ 6870282 h 6870282"/>
              <a:gd name="connsiteX0" fmla="*/ 2768328 w 5059156"/>
              <a:gd name="connsiteY0" fmla="*/ 6870282 h 6870282"/>
              <a:gd name="connsiteX1" fmla="*/ 0 w 5059156"/>
              <a:gd name="connsiteY1" fmla="*/ 0 h 6870282"/>
              <a:gd name="connsiteX2" fmla="*/ 5057860 w 5059156"/>
              <a:gd name="connsiteY2" fmla="*/ 0 h 6870282"/>
              <a:gd name="connsiteX3" fmla="*/ 5059156 w 5059156"/>
              <a:gd name="connsiteY3" fmla="*/ 6868922 h 6870282"/>
              <a:gd name="connsiteX4" fmla="*/ 2768328 w 5059156"/>
              <a:gd name="connsiteY4" fmla="*/ 6870282 h 6870282"/>
              <a:gd name="connsiteX0" fmla="*/ 2768328 w 5059156"/>
              <a:gd name="connsiteY0" fmla="*/ 6870282 h 6870282"/>
              <a:gd name="connsiteX1" fmla="*/ 0 w 5059156"/>
              <a:gd name="connsiteY1" fmla="*/ 0 h 6870282"/>
              <a:gd name="connsiteX2" fmla="*/ 5057860 w 5059156"/>
              <a:gd name="connsiteY2" fmla="*/ 0 h 6870282"/>
              <a:gd name="connsiteX3" fmla="*/ 5059156 w 5059156"/>
              <a:gd name="connsiteY3" fmla="*/ 6868922 h 6870282"/>
              <a:gd name="connsiteX4" fmla="*/ 2768328 w 5059156"/>
              <a:gd name="connsiteY4" fmla="*/ 6870282 h 6870282"/>
              <a:gd name="connsiteX0" fmla="*/ 2639060 w 4929888"/>
              <a:gd name="connsiteY0" fmla="*/ 6870282 h 6870282"/>
              <a:gd name="connsiteX1" fmla="*/ 0 w 4929888"/>
              <a:gd name="connsiteY1" fmla="*/ 0 h 6870282"/>
              <a:gd name="connsiteX2" fmla="*/ 4928592 w 4929888"/>
              <a:gd name="connsiteY2" fmla="*/ 0 h 6870282"/>
              <a:gd name="connsiteX3" fmla="*/ 4929888 w 4929888"/>
              <a:gd name="connsiteY3" fmla="*/ 6868922 h 6870282"/>
              <a:gd name="connsiteX4" fmla="*/ 2639060 w 4929888"/>
              <a:gd name="connsiteY4" fmla="*/ 6870282 h 6870282"/>
              <a:gd name="connsiteX0" fmla="*/ 874557 w 4929888"/>
              <a:gd name="connsiteY0" fmla="*/ 6855292 h 6868922"/>
              <a:gd name="connsiteX1" fmla="*/ 0 w 4929888"/>
              <a:gd name="connsiteY1" fmla="*/ 0 h 6868922"/>
              <a:gd name="connsiteX2" fmla="*/ 4928592 w 4929888"/>
              <a:gd name="connsiteY2" fmla="*/ 0 h 6868922"/>
              <a:gd name="connsiteX3" fmla="*/ 4929888 w 4929888"/>
              <a:gd name="connsiteY3" fmla="*/ 6868922 h 6868922"/>
              <a:gd name="connsiteX4" fmla="*/ 874557 w 4929888"/>
              <a:gd name="connsiteY4" fmla="*/ 6855292 h 6868922"/>
              <a:gd name="connsiteX0" fmla="*/ 75460 w 4130791"/>
              <a:gd name="connsiteY0" fmla="*/ 6855292 h 6868922"/>
              <a:gd name="connsiteX1" fmla="*/ 467726 w 4130791"/>
              <a:gd name="connsiteY1" fmla="*/ 0 h 6868922"/>
              <a:gd name="connsiteX2" fmla="*/ 4129495 w 4130791"/>
              <a:gd name="connsiteY2" fmla="*/ 0 h 6868922"/>
              <a:gd name="connsiteX3" fmla="*/ 4130791 w 4130791"/>
              <a:gd name="connsiteY3" fmla="*/ 6868922 h 6868922"/>
              <a:gd name="connsiteX4" fmla="*/ 75460 w 4130791"/>
              <a:gd name="connsiteY4" fmla="*/ 6855292 h 6868922"/>
              <a:gd name="connsiteX0" fmla="*/ 72162 w 4127493"/>
              <a:gd name="connsiteY0" fmla="*/ 6855292 h 6868922"/>
              <a:gd name="connsiteX1" fmla="*/ 464428 w 4127493"/>
              <a:gd name="connsiteY1" fmla="*/ 0 h 6868922"/>
              <a:gd name="connsiteX2" fmla="*/ 4126197 w 4127493"/>
              <a:gd name="connsiteY2" fmla="*/ 0 h 6868922"/>
              <a:gd name="connsiteX3" fmla="*/ 4127493 w 4127493"/>
              <a:gd name="connsiteY3" fmla="*/ 6868922 h 6868922"/>
              <a:gd name="connsiteX4" fmla="*/ 72162 w 4127493"/>
              <a:gd name="connsiteY4" fmla="*/ 6855292 h 6868922"/>
              <a:gd name="connsiteX0" fmla="*/ 56291 w 4467108"/>
              <a:gd name="connsiteY0" fmla="*/ 6870282 h 6870282"/>
              <a:gd name="connsiteX1" fmla="*/ 804043 w 4467108"/>
              <a:gd name="connsiteY1" fmla="*/ 0 h 6870282"/>
              <a:gd name="connsiteX2" fmla="*/ 4465812 w 4467108"/>
              <a:gd name="connsiteY2" fmla="*/ 0 h 6870282"/>
              <a:gd name="connsiteX3" fmla="*/ 4467108 w 4467108"/>
              <a:gd name="connsiteY3" fmla="*/ 6868922 h 6870282"/>
              <a:gd name="connsiteX4" fmla="*/ 56291 w 4467108"/>
              <a:gd name="connsiteY4" fmla="*/ 6870282 h 6870282"/>
              <a:gd name="connsiteX0" fmla="*/ 109455 w 4520272"/>
              <a:gd name="connsiteY0" fmla="*/ 6870282 h 6870282"/>
              <a:gd name="connsiteX1" fmla="*/ 857207 w 4520272"/>
              <a:gd name="connsiteY1" fmla="*/ 0 h 6870282"/>
              <a:gd name="connsiteX2" fmla="*/ 4518976 w 4520272"/>
              <a:gd name="connsiteY2" fmla="*/ 0 h 6870282"/>
              <a:gd name="connsiteX3" fmla="*/ 4520272 w 4520272"/>
              <a:gd name="connsiteY3" fmla="*/ 6868922 h 6870282"/>
              <a:gd name="connsiteX4" fmla="*/ 109455 w 4520272"/>
              <a:gd name="connsiteY4" fmla="*/ 6870282 h 6870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20272" h="6870282">
                <a:moveTo>
                  <a:pt x="109455" y="6870282"/>
                </a:moveTo>
                <a:cubicBezTo>
                  <a:pt x="-421507" y="3917991"/>
                  <a:pt x="1168415" y="2052881"/>
                  <a:pt x="857207" y="0"/>
                </a:cubicBezTo>
                <a:lnTo>
                  <a:pt x="4518976" y="0"/>
                </a:lnTo>
                <a:lnTo>
                  <a:pt x="4520272" y="6868922"/>
                </a:lnTo>
                <a:lnTo>
                  <a:pt x="109455" y="6870282"/>
                </a:lnTo>
                <a:close/>
              </a:path>
            </a:pathLst>
          </a:custGeo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68796" y="189391"/>
            <a:ext cx="9286614" cy="586405"/>
          </a:xfrm>
          <a:prstGeom prst="rect">
            <a:avLst/>
          </a:prstGeom>
        </p:spPr>
        <p:txBody>
          <a:bodyPr anchor="ctr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05909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055891" y="3490210"/>
            <a:ext cx="6309207" cy="3026439"/>
          </a:xfrm>
          <a:custGeom>
            <a:avLst/>
            <a:gdLst>
              <a:gd name="connsiteX0" fmla="*/ 0 w 3556000"/>
              <a:gd name="connsiteY0" fmla="*/ 0 h 2249488"/>
              <a:gd name="connsiteX1" fmla="*/ 3556000 w 3556000"/>
              <a:gd name="connsiteY1" fmla="*/ 0 h 2249488"/>
              <a:gd name="connsiteX2" fmla="*/ 3556000 w 3556000"/>
              <a:gd name="connsiteY2" fmla="*/ 2249488 h 2249488"/>
              <a:gd name="connsiteX3" fmla="*/ 0 w 3556000"/>
              <a:gd name="connsiteY3" fmla="*/ 2249488 h 2249488"/>
              <a:gd name="connsiteX4" fmla="*/ 0 w 3556000"/>
              <a:gd name="connsiteY4" fmla="*/ 0 h 2249488"/>
              <a:gd name="connsiteX0" fmla="*/ 0 w 3598863"/>
              <a:gd name="connsiteY0" fmla="*/ 0 h 2459038"/>
              <a:gd name="connsiteX1" fmla="*/ 3598863 w 3598863"/>
              <a:gd name="connsiteY1" fmla="*/ 209550 h 2459038"/>
              <a:gd name="connsiteX2" fmla="*/ 3598863 w 3598863"/>
              <a:gd name="connsiteY2" fmla="*/ 2459038 h 2459038"/>
              <a:gd name="connsiteX3" fmla="*/ 42863 w 3598863"/>
              <a:gd name="connsiteY3" fmla="*/ 2459038 h 2459038"/>
              <a:gd name="connsiteX4" fmla="*/ 0 w 3598863"/>
              <a:gd name="connsiteY4" fmla="*/ 0 h 2459038"/>
              <a:gd name="connsiteX0" fmla="*/ 0 w 4070350"/>
              <a:gd name="connsiteY0" fmla="*/ 242888 h 2701926"/>
              <a:gd name="connsiteX1" fmla="*/ 4070350 w 4070350"/>
              <a:gd name="connsiteY1" fmla="*/ 0 h 2701926"/>
              <a:gd name="connsiteX2" fmla="*/ 3598863 w 4070350"/>
              <a:gd name="connsiteY2" fmla="*/ 2701926 h 2701926"/>
              <a:gd name="connsiteX3" fmla="*/ 42863 w 4070350"/>
              <a:gd name="connsiteY3" fmla="*/ 2701926 h 2701926"/>
              <a:gd name="connsiteX4" fmla="*/ 0 w 4070350"/>
              <a:gd name="connsiteY4" fmla="*/ 242888 h 2701926"/>
              <a:gd name="connsiteX0" fmla="*/ 0 w 4822825"/>
              <a:gd name="connsiteY0" fmla="*/ 709613 h 3168651"/>
              <a:gd name="connsiteX1" fmla="*/ 4822825 w 4822825"/>
              <a:gd name="connsiteY1" fmla="*/ 0 h 3168651"/>
              <a:gd name="connsiteX2" fmla="*/ 3598863 w 4822825"/>
              <a:gd name="connsiteY2" fmla="*/ 3168651 h 3168651"/>
              <a:gd name="connsiteX3" fmla="*/ 42863 w 4822825"/>
              <a:gd name="connsiteY3" fmla="*/ 3168651 h 3168651"/>
              <a:gd name="connsiteX4" fmla="*/ 0 w 4822825"/>
              <a:gd name="connsiteY4" fmla="*/ 709613 h 3168651"/>
              <a:gd name="connsiteX0" fmla="*/ 0 w 4822825"/>
              <a:gd name="connsiteY0" fmla="*/ 709613 h 3759201"/>
              <a:gd name="connsiteX1" fmla="*/ 4822825 w 4822825"/>
              <a:gd name="connsiteY1" fmla="*/ 0 h 3759201"/>
              <a:gd name="connsiteX2" fmla="*/ 4065588 w 4822825"/>
              <a:gd name="connsiteY2" fmla="*/ 3759201 h 3759201"/>
              <a:gd name="connsiteX3" fmla="*/ 42863 w 4822825"/>
              <a:gd name="connsiteY3" fmla="*/ 3168651 h 3759201"/>
              <a:gd name="connsiteX4" fmla="*/ 0 w 4822825"/>
              <a:gd name="connsiteY4" fmla="*/ 709613 h 3759201"/>
              <a:gd name="connsiteX0" fmla="*/ 838200 w 5661025"/>
              <a:gd name="connsiteY0" fmla="*/ 709613 h 3830638"/>
              <a:gd name="connsiteX1" fmla="*/ 5661025 w 5661025"/>
              <a:gd name="connsiteY1" fmla="*/ 0 h 3830638"/>
              <a:gd name="connsiteX2" fmla="*/ 4903788 w 5661025"/>
              <a:gd name="connsiteY2" fmla="*/ 3759201 h 3830638"/>
              <a:gd name="connsiteX3" fmla="*/ 0 w 5661025"/>
              <a:gd name="connsiteY3" fmla="*/ 3830638 h 3830638"/>
              <a:gd name="connsiteX4" fmla="*/ 838200 w 5661025"/>
              <a:gd name="connsiteY4" fmla="*/ 709613 h 3830638"/>
              <a:gd name="connsiteX0" fmla="*/ 838200 w 5661025"/>
              <a:gd name="connsiteY0" fmla="*/ 709613 h 5194462"/>
              <a:gd name="connsiteX1" fmla="*/ 5661025 w 5661025"/>
              <a:gd name="connsiteY1" fmla="*/ 0 h 5194462"/>
              <a:gd name="connsiteX2" fmla="*/ 3040264 w 5661025"/>
              <a:gd name="connsiteY2" fmla="*/ 5194462 h 5194462"/>
              <a:gd name="connsiteX3" fmla="*/ 0 w 5661025"/>
              <a:gd name="connsiteY3" fmla="*/ 3830638 h 5194462"/>
              <a:gd name="connsiteX4" fmla="*/ 838200 w 5661025"/>
              <a:gd name="connsiteY4" fmla="*/ 709613 h 5194462"/>
              <a:gd name="connsiteX0" fmla="*/ 479385 w 5302210"/>
              <a:gd name="connsiteY0" fmla="*/ 709613 h 5194462"/>
              <a:gd name="connsiteX1" fmla="*/ 5302210 w 5302210"/>
              <a:gd name="connsiteY1" fmla="*/ 0 h 5194462"/>
              <a:gd name="connsiteX2" fmla="*/ 2681449 w 5302210"/>
              <a:gd name="connsiteY2" fmla="*/ 5194462 h 5194462"/>
              <a:gd name="connsiteX3" fmla="*/ 0 w 5302210"/>
              <a:gd name="connsiteY3" fmla="*/ 3923236 h 5194462"/>
              <a:gd name="connsiteX4" fmla="*/ 479385 w 5302210"/>
              <a:gd name="connsiteY4" fmla="*/ 709613 h 5194462"/>
              <a:gd name="connsiteX0" fmla="*/ 479385 w 6274483"/>
              <a:gd name="connsiteY0" fmla="*/ 0 h 4484849"/>
              <a:gd name="connsiteX1" fmla="*/ 6274483 w 6274483"/>
              <a:gd name="connsiteY1" fmla="*/ 2542873 h 4484849"/>
              <a:gd name="connsiteX2" fmla="*/ 2681449 w 6274483"/>
              <a:gd name="connsiteY2" fmla="*/ 4484849 h 4484849"/>
              <a:gd name="connsiteX3" fmla="*/ 0 w 6274483"/>
              <a:gd name="connsiteY3" fmla="*/ 3213623 h 4484849"/>
              <a:gd name="connsiteX4" fmla="*/ 479385 w 6274483"/>
              <a:gd name="connsiteY4" fmla="*/ 0 h 4484849"/>
              <a:gd name="connsiteX0" fmla="*/ 3523527 w 6274483"/>
              <a:gd name="connsiteY0" fmla="*/ 0 h 2991715"/>
              <a:gd name="connsiteX1" fmla="*/ 6274483 w 6274483"/>
              <a:gd name="connsiteY1" fmla="*/ 1049739 h 2991715"/>
              <a:gd name="connsiteX2" fmla="*/ 2681449 w 6274483"/>
              <a:gd name="connsiteY2" fmla="*/ 2991715 h 2991715"/>
              <a:gd name="connsiteX3" fmla="*/ 0 w 6274483"/>
              <a:gd name="connsiteY3" fmla="*/ 1720489 h 2991715"/>
              <a:gd name="connsiteX4" fmla="*/ 3523527 w 6274483"/>
              <a:gd name="connsiteY4" fmla="*/ 0 h 2991715"/>
              <a:gd name="connsiteX0" fmla="*/ 3523527 w 6274483"/>
              <a:gd name="connsiteY0" fmla="*/ 0 h 3014864"/>
              <a:gd name="connsiteX1" fmla="*/ 6274483 w 6274483"/>
              <a:gd name="connsiteY1" fmla="*/ 1049739 h 3014864"/>
              <a:gd name="connsiteX2" fmla="*/ 2693024 w 6274483"/>
              <a:gd name="connsiteY2" fmla="*/ 3014864 h 3014864"/>
              <a:gd name="connsiteX3" fmla="*/ 0 w 6274483"/>
              <a:gd name="connsiteY3" fmla="*/ 1720489 h 3014864"/>
              <a:gd name="connsiteX4" fmla="*/ 3523527 w 6274483"/>
              <a:gd name="connsiteY4" fmla="*/ 0 h 3014864"/>
              <a:gd name="connsiteX0" fmla="*/ 3535102 w 6286058"/>
              <a:gd name="connsiteY0" fmla="*/ 0 h 3014864"/>
              <a:gd name="connsiteX1" fmla="*/ 6286058 w 6286058"/>
              <a:gd name="connsiteY1" fmla="*/ 1049739 h 3014864"/>
              <a:gd name="connsiteX2" fmla="*/ 2704599 w 6286058"/>
              <a:gd name="connsiteY2" fmla="*/ 3014864 h 3014864"/>
              <a:gd name="connsiteX3" fmla="*/ 0 w 6286058"/>
              <a:gd name="connsiteY3" fmla="*/ 1697340 h 3014864"/>
              <a:gd name="connsiteX4" fmla="*/ 3535102 w 6286058"/>
              <a:gd name="connsiteY4" fmla="*/ 0 h 3014864"/>
              <a:gd name="connsiteX0" fmla="*/ 3535102 w 6286058"/>
              <a:gd name="connsiteY0" fmla="*/ 0 h 3014864"/>
              <a:gd name="connsiteX1" fmla="*/ 6286058 w 6286058"/>
              <a:gd name="connsiteY1" fmla="*/ 1049739 h 3014864"/>
              <a:gd name="connsiteX2" fmla="*/ 2704599 w 6286058"/>
              <a:gd name="connsiteY2" fmla="*/ 3014864 h 3014864"/>
              <a:gd name="connsiteX3" fmla="*/ 0 w 6286058"/>
              <a:gd name="connsiteY3" fmla="*/ 1732064 h 3014864"/>
              <a:gd name="connsiteX4" fmla="*/ 3535102 w 6286058"/>
              <a:gd name="connsiteY4" fmla="*/ 0 h 3014864"/>
              <a:gd name="connsiteX0" fmla="*/ 3535102 w 6286058"/>
              <a:gd name="connsiteY0" fmla="*/ 0 h 3026439"/>
              <a:gd name="connsiteX1" fmla="*/ 6286058 w 6286058"/>
              <a:gd name="connsiteY1" fmla="*/ 1049739 h 3026439"/>
              <a:gd name="connsiteX2" fmla="*/ 2750898 w 6286058"/>
              <a:gd name="connsiteY2" fmla="*/ 3026439 h 3026439"/>
              <a:gd name="connsiteX3" fmla="*/ 0 w 6286058"/>
              <a:gd name="connsiteY3" fmla="*/ 1732064 h 3026439"/>
              <a:gd name="connsiteX4" fmla="*/ 3535102 w 6286058"/>
              <a:gd name="connsiteY4" fmla="*/ 0 h 3026439"/>
              <a:gd name="connsiteX0" fmla="*/ 3535102 w 6309207"/>
              <a:gd name="connsiteY0" fmla="*/ 0 h 3026439"/>
              <a:gd name="connsiteX1" fmla="*/ 6309207 w 6309207"/>
              <a:gd name="connsiteY1" fmla="*/ 1049739 h 3026439"/>
              <a:gd name="connsiteX2" fmla="*/ 2750898 w 6309207"/>
              <a:gd name="connsiteY2" fmla="*/ 3026439 h 3026439"/>
              <a:gd name="connsiteX3" fmla="*/ 0 w 6309207"/>
              <a:gd name="connsiteY3" fmla="*/ 1732064 h 3026439"/>
              <a:gd name="connsiteX4" fmla="*/ 3535102 w 6309207"/>
              <a:gd name="connsiteY4" fmla="*/ 0 h 3026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09207" h="3026439">
                <a:moveTo>
                  <a:pt x="3535102" y="0"/>
                </a:moveTo>
                <a:lnTo>
                  <a:pt x="6309207" y="1049739"/>
                </a:lnTo>
                <a:lnTo>
                  <a:pt x="2750898" y="3026439"/>
                </a:lnTo>
                <a:lnTo>
                  <a:pt x="0" y="1732064"/>
                </a:lnTo>
                <a:lnTo>
                  <a:pt x="3535102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ru-RU"/>
              <a:t>Вставка рисунка</a:t>
            </a:r>
            <a:endParaRPr lang="en-GB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68796" y="189391"/>
            <a:ext cx="9286614" cy="586405"/>
          </a:xfrm>
          <a:prstGeom prst="rect">
            <a:avLst/>
          </a:prstGeom>
        </p:spPr>
        <p:txBody>
          <a:bodyPr anchor="ctr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331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68796" y="189391"/>
            <a:ext cx="9286614" cy="586405"/>
          </a:xfrm>
          <a:prstGeom prst="rect">
            <a:avLst/>
          </a:prstGeom>
        </p:spPr>
        <p:txBody>
          <a:bodyPr anchor="ctr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708650" y="1287462"/>
            <a:ext cx="5661025" cy="3830638"/>
          </a:xfrm>
          <a:custGeom>
            <a:avLst/>
            <a:gdLst>
              <a:gd name="connsiteX0" fmla="*/ 0 w 3556000"/>
              <a:gd name="connsiteY0" fmla="*/ 0 h 2249488"/>
              <a:gd name="connsiteX1" fmla="*/ 3556000 w 3556000"/>
              <a:gd name="connsiteY1" fmla="*/ 0 h 2249488"/>
              <a:gd name="connsiteX2" fmla="*/ 3556000 w 3556000"/>
              <a:gd name="connsiteY2" fmla="*/ 2249488 h 2249488"/>
              <a:gd name="connsiteX3" fmla="*/ 0 w 3556000"/>
              <a:gd name="connsiteY3" fmla="*/ 2249488 h 2249488"/>
              <a:gd name="connsiteX4" fmla="*/ 0 w 3556000"/>
              <a:gd name="connsiteY4" fmla="*/ 0 h 2249488"/>
              <a:gd name="connsiteX0" fmla="*/ 0 w 3598863"/>
              <a:gd name="connsiteY0" fmla="*/ 0 h 2459038"/>
              <a:gd name="connsiteX1" fmla="*/ 3598863 w 3598863"/>
              <a:gd name="connsiteY1" fmla="*/ 209550 h 2459038"/>
              <a:gd name="connsiteX2" fmla="*/ 3598863 w 3598863"/>
              <a:gd name="connsiteY2" fmla="*/ 2459038 h 2459038"/>
              <a:gd name="connsiteX3" fmla="*/ 42863 w 3598863"/>
              <a:gd name="connsiteY3" fmla="*/ 2459038 h 2459038"/>
              <a:gd name="connsiteX4" fmla="*/ 0 w 3598863"/>
              <a:gd name="connsiteY4" fmla="*/ 0 h 2459038"/>
              <a:gd name="connsiteX0" fmla="*/ 0 w 4070350"/>
              <a:gd name="connsiteY0" fmla="*/ 242888 h 2701926"/>
              <a:gd name="connsiteX1" fmla="*/ 4070350 w 4070350"/>
              <a:gd name="connsiteY1" fmla="*/ 0 h 2701926"/>
              <a:gd name="connsiteX2" fmla="*/ 3598863 w 4070350"/>
              <a:gd name="connsiteY2" fmla="*/ 2701926 h 2701926"/>
              <a:gd name="connsiteX3" fmla="*/ 42863 w 4070350"/>
              <a:gd name="connsiteY3" fmla="*/ 2701926 h 2701926"/>
              <a:gd name="connsiteX4" fmla="*/ 0 w 4070350"/>
              <a:gd name="connsiteY4" fmla="*/ 242888 h 2701926"/>
              <a:gd name="connsiteX0" fmla="*/ 0 w 4822825"/>
              <a:gd name="connsiteY0" fmla="*/ 709613 h 3168651"/>
              <a:gd name="connsiteX1" fmla="*/ 4822825 w 4822825"/>
              <a:gd name="connsiteY1" fmla="*/ 0 h 3168651"/>
              <a:gd name="connsiteX2" fmla="*/ 3598863 w 4822825"/>
              <a:gd name="connsiteY2" fmla="*/ 3168651 h 3168651"/>
              <a:gd name="connsiteX3" fmla="*/ 42863 w 4822825"/>
              <a:gd name="connsiteY3" fmla="*/ 3168651 h 3168651"/>
              <a:gd name="connsiteX4" fmla="*/ 0 w 4822825"/>
              <a:gd name="connsiteY4" fmla="*/ 709613 h 3168651"/>
              <a:gd name="connsiteX0" fmla="*/ 0 w 4822825"/>
              <a:gd name="connsiteY0" fmla="*/ 709613 h 3759201"/>
              <a:gd name="connsiteX1" fmla="*/ 4822825 w 4822825"/>
              <a:gd name="connsiteY1" fmla="*/ 0 h 3759201"/>
              <a:gd name="connsiteX2" fmla="*/ 4065588 w 4822825"/>
              <a:gd name="connsiteY2" fmla="*/ 3759201 h 3759201"/>
              <a:gd name="connsiteX3" fmla="*/ 42863 w 4822825"/>
              <a:gd name="connsiteY3" fmla="*/ 3168651 h 3759201"/>
              <a:gd name="connsiteX4" fmla="*/ 0 w 4822825"/>
              <a:gd name="connsiteY4" fmla="*/ 709613 h 3759201"/>
              <a:gd name="connsiteX0" fmla="*/ 838200 w 5661025"/>
              <a:gd name="connsiteY0" fmla="*/ 709613 h 3830638"/>
              <a:gd name="connsiteX1" fmla="*/ 5661025 w 5661025"/>
              <a:gd name="connsiteY1" fmla="*/ 0 h 3830638"/>
              <a:gd name="connsiteX2" fmla="*/ 4903788 w 5661025"/>
              <a:gd name="connsiteY2" fmla="*/ 3759201 h 3830638"/>
              <a:gd name="connsiteX3" fmla="*/ 0 w 5661025"/>
              <a:gd name="connsiteY3" fmla="*/ 3830638 h 3830638"/>
              <a:gd name="connsiteX4" fmla="*/ 838200 w 5661025"/>
              <a:gd name="connsiteY4" fmla="*/ 709613 h 383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1025" h="3830638">
                <a:moveTo>
                  <a:pt x="838200" y="709613"/>
                </a:moveTo>
                <a:lnTo>
                  <a:pt x="5661025" y="0"/>
                </a:lnTo>
                <a:lnTo>
                  <a:pt x="4903788" y="3759201"/>
                </a:lnTo>
                <a:lnTo>
                  <a:pt x="0" y="3830638"/>
                </a:lnTo>
                <a:lnTo>
                  <a:pt x="838200" y="709613"/>
                </a:lnTo>
                <a:close/>
              </a:path>
            </a:pathLst>
          </a:custGeom>
        </p:spPr>
        <p:txBody>
          <a:bodyPr/>
          <a:lstStyle/>
          <a:p>
            <a:r>
              <a:rPr lang="ru-RU"/>
              <a:t>Вставка рисунка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049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05507"/>
            <a:ext cx="10515600" cy="104698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grpSp>
        <p:nvGrpSpPr>
          <p:cNvPr id="18" name="Группа 26"/>
          <p:cNvGrpSpPr/>
          <p:nvPr/>
        </p:nvGrpSpPr>
        <p:grpSpPr>
          <a:xfrm>
            <a:off x="10507541" y="242422"/>
            <a:ext cx="1249112" cy="513189"/>
            <a:chOff x="4805363" y="2930526"/>
            <a:chExt cx="2430463" cy="998537"/>
          </a:xfrm>
          <a:solidFill>
            <a:srgbClr val="FFFFFF">
              <a:alpha val="60000"/>
            </a:srgbClr>
          </a:solidFill>
        </p:grpSpPr>
        <p:sp>
          <p:nvSpPr>
            <p:cNvPr id="19" name="Freeform 6"/>
            <p:cNvSpPr>
              <a:spLocks noEditPoints="1"/>
            </p:cNvSpPr>
            <p:nvPr/>
          </p:nvSpPr>
          <p:spPr bwMode="auto">
            <a:xfrm>
              <a:off x="4805363" y="3276601"/>
              <a:ext cx="344488" cy="385763"/>
            </a:xfrm>
            <a:custGeom>
              <a:avLst/>
              <a:gdLst>
                <a:gd name="T0" fmla="*/ 115 w 653"/>
                <a:gd name="T1" fmla="*/ 410 h 729"/>
                <a:gd name="T2" fmla="*/ 115 w 653"/>
                <a:gd name="T3" fmla="*/ 611 h 729"/>
                <a:gd name="T4" fmla="*/ 480 w 653"/>
                <a:gd name="T5" fmla="*/ 611 h 729"/>
                <a:gd name="T6" fmla="*/ 498 w 653"/>
                <a:gd name="T7" fmla="*/ 608 h 729"/>
                <a:gd name="T8" fmla="*/ 514 w 653"/>
                <a:gd name="T9" fmla="*/ 601 h 729"/>
                <a:gd name="T10" fmla="*/ 526 w 653"/>
                <a:gd name="T11" fmla="*/ 588 h 729"/>
                <a:gd name="T12" fmla="*/ 535 w 653"/>
                <a:gd name="T13" fmla="*/ 572 h 729"/>
                <a:gd name="T14" fmla="*/ 538 w 653"/>
                <a:gd name="T15" fmla="*/ 554 h 729"/>
                <a:gd name="T16" fmla="*/ 538 w 653"/>
                <a:gd name="T17" fmla="*/ 469 h 729"/>
                <a:gd name="T18" fmla="*/ 535 w 653"/>
                <a:gd name="T19" fmla="*/ 449 h 729"/>
                <a:gd name="T20" fmla="*/ 526 w 653"/>
                <a:gd name="T21" fmla="*/ 433 h 729"/>
                <a:gd name="T22" fmla="*/ 514 w 653"/>
                <a:gd name="T23" fmla="*/ 421 h 729"/>
                <a:gd name="T24" fmla="*/ 498 w 653"/>
                <a:gd name="T25" fmla="*/ 413 h 729"/>
                <a:gd name="T26" fmla="*/ 480 w 653"/>
                <a:gd name="T27" fmla="*/ 410 h 729"/>
                <a:gd name="T28" fmla="*/ 115 w 653"/>
                <a:gd name="T29" fmla="*/ 410 h 729"/>
                <a:gd name="T30" fmla="*/ 0 w 653"/>
                <a:gd name="T31" fmla="*/ 0 h 729"/>
                <a:gd name="T32" fmla="*/ 609 w 653"/>
                <a:gd name="T33" fmla="*/ 0 h 729"/>
                <a:gd name="T34" fmla="*/ 609 w 653"/>
                <a:gd name="T35" fmla="*/ 118 h 729"/>
                <a:gd name="T36" fmla="*/ 115 w 653"/>
                <a:gd name="T37" fmla="*/ 118 h 729"/>
                <a:gd name="T38" fmla="*/ 115 w 653"/>
                <a:gd name="T39" fmla="*/ 293 h 729"/>
                <a:gd name="T40" fmla="*/ 480 w 653"/>
                <a:gd name="T41" fmla="*/ 293 h 729"/>
                <a:gd name="T42" fmla="*/ 514 w 653"/>
                <a:gd name="T43" fmla="*/ 296 h 729"/>
                <a:gd name="T44" fmla="*/ 547 w 653"/>
                <a:gd name="T45" fmla="*/ 307 h 729"/>
                <a:gd name="T46" fmla="*/ 576 w 653"/>
                <a:gd name="T47" fmla="*/ 323 h 729"/>
                <a:gd name="T48" fmla="*/ 603 w 653"/>
                <a:gd name="T49" fmla="*/ 345 h 729"/>
                <a:gd name="T50" fmla="*/ 624 w 653"/>
                <a:gd name="T51" fmla="*/ 370 h 729"/>
                <a:gd name="T52" fmla="*/ 640 w 653"/>
                <a:gd name="T53" fmla="*/ 399 h 729"/>
                <a:gd name="T54" fmla="*/ 650 w 653"/>
                <a:gd name="T55" fmla="*/ 433 h 729"/>
                <a:gd name="T56" fmla="*/ 653 w 653"/>
                <a:gd name="T57" fmla="*/ 469 h 729"/>
                <a:gd name="T58" fmla="*/ 653 w 653"/>
                <a:gd name="T59" fmla="*/ 488 h 729"/>
                <a:gd name="T60" fmla="*/ 653 w 653"/>
                <a:gd name="T61" fmla="*/ 511 h 729"/>
                <a:gd name="T62" fmla="*/ 653 w 653"/>
                <a:gd name="T63" fmla="*/ 554 h 729"/>
                <a:gd name="T64" fmla="*/ 650 w 653"/>
                <a:gd name="T65" fmla="*/ 589 h 729"/>
                <a:gd name="T66" fmla="*/ 640 w 653"/>
                <a:gd name="T67" fmla="*/ 622 h 729"/>
                <a:gd name="T68" fmla="*/ 624 w 653"/>
                <a:gd name="T69" fmla="*/ 651 h 729"/>
                <a:gd name="T70" fmla="*/ 603 w 653"/>
                <a:gd name="T71" fmla="*/ 678 h 729"/>
                <a:gd name="T72" fmla="*/ 576 w 653"/>
                <a:gd name="T73" fmla="*/ 698 h 729"/>
                <a:gd name="T74" fmla="*/ 547 w 653"/>
                <a:gd name="T75" fmla="*/ 714 h 729"/>
                <a:gd name="T76" fmla="*/ 514 w 653"/>
                <a:gd name="T77" fmla="*/ 725 h 729"/>
                <a:gd name="T78" fmla="*/ 480 w 653"/>
                <a:gd name="T79" fmla="*/ 729 h 729"/>
                <a:gd name="T80" fmla="*/ 0 w 653"/>
                <a:gd name="T81" fmla="*/ 729 h 729"/>
                <a:gd name="T82" fmla="*/ 0 w 653"/>
                <a:gd name="T83" fmla="*/ 364 h 729"/>
                <a:gd name="T84" fmla="*/ 0 w 653"/>
                <a:gd name="T85" fmla="*/ 180 h 729"/>
                <a:gd name="T86" fmla="*/ 0 w 653"/>
                <a:gd name="T87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53" h="729">
                  <a:moveTo>
                    <a:pt x="115" y="410"/>
                  </a:moveTo>
                  <a:lnTo>
                    <a:pt x="115" y="611"/>
                  </a:lnTo>
                  <a:lnTo>
                    <a:pt x="480" y="611"/>
                  </a:lnTo>
                  <a:lnTo>
                    <a:pt x="498" y="608"/>
                  </a:lnTo>
                  <a:lnTo>
                    <a:pt x="514" y="601"/>
                  </a:lnTo>
                  <a:lnTo>
                    <a:pt x="526" y="588"/>
                  </a:lnTo>
                  <a:lnTo>
                    <a:pt x="535" y="572"/>
                  </a:lnTo>
                  <a:lnTo>
                    <a:pt x="538" y="554"/>
                  </a:lnTo>
                  <a:lnTo>
                    <a:pt x="538" y="469"/>
                  </a:lnTo>
                  <a:lnTo>
                    <a:pt x="535" y="449"/>
                  </a:lnTo>
                  <a:lnTo>
                    <a:pt x="526" y="433"/>
                  </a:lnTo>
                  <a:lnTo>
                    <a:pt x="514" y="421"/>
                  </a:lnTo>
                  <a:lnTo>
                    <a:pt x="498" y="413"/>
                  </a:lnTo>
                  <a:lnTo>
                    <a:pt x="480" y="410"/>
                  </a:lnTo>
                  <a:lnTo>
                    <a:pt x="115" y="410"/>
                  </a:lnTo>
                  <a:close/>
                  <a:moveTo>
                    <a:pt x="0" y="0"/>
                  </a:moveTo>
                  <a:lnTo>
                    <a:pt x="609" y="0"/>
                  </a:lnTo>
                  <a:lnTo>
                    <a:pt x="609" y="118"/>
                  </a:lnTo>
                  <a:lnTo>
                    <a:pt x="115" y="118"/>
                  </a:lnTo>
                  <a:lnTo>
                    <a:pt x="115" y="293"/>
                  </a:lnTo>
                  <a:lnTo>
                    <a:pt x="480" y="293"/>
                  </a:lnTo>
                  <a:lnTo>
                    <a:pt x="514" y="296"/>
                  </a:lnTo>
                  <a:lnTo>
                    <a:pt x="547" y="307"/>
                  </a:lnTo>
                  <a:lnTo>
                    <a:pt x="576" y="323"/>
                  </a:lnTo>
                  <a:lnTo>
                    <a:pt x="603" y="345"/>
                  </a:lnTo>
                  <a:lnTo>
                    <a:pt x="624" y="370"/>
                  </a:lnTo>
                  <a:lnTo>
                    <a:pt x="640" y="399"/>
                  </a:lnTo>
                  <a:lnTo>
                    <a:pt x="650" y="433"/>
                  </a:lnTo>
                  <a:lnTo>
                    <a:pt x="653" y="469"/>
                  </a:lnTo>
                  <a:lnTo>
                    <a:pt x="653" y="488"/>
                  </a:lnTo>
                  <a:lnTo>
                    <a:pt x="653" y="511"/>
                  </a:lnTo>
                  <a:lnTo>
                    <a:pt x="653" y="554"/>
                  </a:lnTo>
                  <a:lnTo>
                    <a:pt x="650" y="589"/>
                  </a:lnTo>
                  <a:lnTo>
                    <a:pt x="640" y="622"/>
                  </a:lnTo>
                  <a:lnTo>
                    <a:pt x="624" y="651"/>
                  </a:lnTo>
                  <a:lnTo>
                    <a:pt x="603" y="678"/>
                  </a:lnTo>
                  <a:lnTo>
                    <a:pt x="576" y="698"/>
                  </a:lnTo>
                  <a:lnTo>
                    <a:pt x="547" y="714"/>
                  </a:lnTo>
                  <a:lnTo>
                    <a:pt x="514" y="725"/>
                  </a:lnTo>
                  <a:lnTo>
                    <a:pt x="480" y="729"/>
                  </a:lnTo>
                  <a:lnTo>
                    <a:pt x="0" y="729"/>
                  </a:lnTo>
                  <a:lnTo>
                    <a:pt x="0" y="364"/>
                  </a:lnTo>
                  <a:lnTo>
                    <a:pt x="0" y="18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7"/>
            <p:cNvSpPr>
              <a:spLocks noEditPoints="1"/>
            </p:cNvSpPr>
            <p:nvPr/>
          </p:nvSpPr>
          <p:spPr bwMode="auto">
            <a:xfrm>
              <a:off x="5665788" y="3276601"/>
              <a:ext cx="346075" cy="385763"/>
            </a:xfrm>
            <a:custGeom>
              <a:avLst/>
              <a:gdLst>
                <a:gd name="T0" fmla="*/ 115 w 654"/>
                <a:gd name="T1" fmla="*/ 118 h 729"/>
                <a:gd name="T2" fmla="*/ 115 w 654"/>
                <a:gd name="T3" fmla="*/ 320 h 729"/>
                <a:gd name="T4" fmla="*/ 481 w 654"/>
                <a:gd name="T5" fmla="*/ 320 h 729"/>
                <a:gd name="T6" fmla="*/ 498 w 654"/>
                <a:gd name="T7" fmla="*/ 317 h 729"/>
                <a:gd name="T8" fmla="*/ 515 w 654"/>
                <a:gd name="T9" fmla="*/ 308 h 729"/>
                <a:gd name="T10" fmla="*/ 526 w 654"/>
                <a:gd name="T11" fmla="*/ 296 h 729"/>
                <a:gd name="T12" fmla="*/ 535 w 654"/>
                <a:gd name="T13" fmla="*/ 280 h 729"/>
                <a:gd name="T14" fmla="*/ 538 w 654"/>
                <a:gd name="T15" fmla="*/ 261 h 729"/>
                <a:gd name="T16" fmla="*/ 538 w 654"/>
                <a:gd name="T17" fmla="*/ 176 h 729"/>
                <a:gd name="T18" fmla="*/ 535 w 654"/>
                <a:gd name="T19" fmla="*/ 158 h 729"/>
                <a:gd name="T20" fmla="*/ 526 w 654"/>
                <a:gd name="T21" fmla="*/ 142 h 729"/>
                <a:gd name="T22" fmla="*/ 515 w 654"/>
                <a:gd name="T23" fmla="*/ 129 h 729"/>
                <a:gd name="T24" fmla="*/ 498 w 654"/>
                <a:gd name="T25" fmla="*/ 121 h 729"/>
                <a:gd name="T26" fmla="*/ 481 w 654"/>
                <a:gd name="T27" fmla="*/ 118 h 729"/>
                <a:gd name="T28" fmla="*/ 115 w 654"/>
                <a:gd name="T29" fmla="*/ 118 h 729"/>
                <a:gd name="T30" fmla="*/ 0 w 654"/>
                <a:gd name="T31" fmla="*/ 0 h 729"/>
                <a:gd name="T32" fmla="*/ 481 w 654"/>
                <a:gd name="T33" fmla="*/ 0 h 729"/>
                <a:gd name="T34" fmla="*/ 515 w 654"/>
                <a:gd name="T35" fmla="*/ 5 h 729"/>
                <a:gd name="T36" fmla="*/ 547 w 654"/>
                <a:gd name="T37" fmla="*/ 15 h 729"/>
                <a:gd name="T38" fmla="*/ 577 w 654"/>
                <a:gd name="T39" fmla="*/ 31 h 729"/>
                <a:gd name="T40" fmla="*/ 603 w 654"/>
                <a:gd name="T41" fmla="*/ 52 h 729"/>
                <a:gd name="T42" fmla="*/ 624 w 654"/>
                <a:gd name="T43" fmla="*/ 79 h 729"/>
                <a:gd name="T44" fmla="*/ 640 w 654"/>
                <a:gd name="T45" fmla="*/ 108 h 729"/>
                <a:gd name="T46" fmla="*/ 651 w 654"/>
                <a:gd name="T47" fmla="*/ 140 h 729"/>
                <a:gd name="T48" fmla="*/ 654 w 654"/>
                <a:gd name="T49" fmla="*/ 176 h 729"/>
                <a:gd name="T50" fmla="*/ 654 w 654"/>
                <a:gd name="T51" fmla="*/ 261 h 729"/>
                <a:gd name="T52" fmla="*/ 651 w 654"/>
                <a:gd name="T53" fmla="*/ 296 h 729"/>
                <a:gd name="T54" fmla="*/ 640 w 654"/>
                <a:gd name="T55" fmla="*/ 330 h 729"/>
                <a:gd name="T56" fmla="*/ 624 w 654"/>
                <a:gd name="T57" fmla="*/ 360 h 729"/>
                <a:gd name="T58" fmla="*/ 603 w 654"/>
                <a:gd name="T59" fmla="*/ 385 h 729"/>
                <a:gd name="T60" fmla="*/ 577 w 654"/>
                <a:gd name="T61" fmla="*/ 407 h 729"/>
                <a:gd name="T62" fmla="*/ 547 w 654"/>
                <a:gd name="T63" fmla="*/ 423 h 729"/>
                <a:gd name="T64" fmla="*/ 515 w 654"/>
                <a:gd name="T65" fmla="*/ 433 h 729"/>
                <a:gd name="T66" fmla="*/ 481 w 654"/>
                <a:gd name="T67" fmla="*/ 436 h 729"/>
                <a:gd name="T68" fmla="*/ 115 w 654"/>
                <a:gd name="T69" fmla="*/ 436 h 729"/>
                <a:gd name="T70" fmla="*/ 115 w 654"/>
                <a:gd name="T71" fmla="*/ 729 h 729"/>
                <a:gd name="T72" fmla="*/ 0 w 654"/>
                <a:gd name="T73" fmla="*/ 729 h 729"/>
                <a:gd name="T74" fmla="*/ 0 w 654"/>
                <a:gd name="T75" fmla="*/ 488 h 729"/>
                <a:gd name="T76" fmla="*/ 0 w 654"/>
                <a:gd name="T77" fmla="*/ 242 h 729"/>
                <a:gd name="T78" fmla="*/ 0 w 654"/>
                <a:gd name="T79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54" h="729">
                  <a:moveTo>
                    <a:pt x="115" y="118"/>
                  </a:moveTo>
                  <a:lnTo>
                    <a:pt x="115" y="320"/>
                  </a:lnTo>
                  <a:lnTo>
                    <a:pt x="481" y="320"/>
                  </a:lnTo>
                  <a:lnTo>
                    <a:pt x="498" y="317"/>
                  </a:lnTo>
                  <a:lnTo>
                    <a:pt x="515" y="308"/>
                  </a:lnTo>
                  <a:lnTo>
                    <a:pt x="526" y="296"/>
                  </a:lnTo>
                  <a:lnTo>
                    <a:pt x="535" y="280"/>
                  </a:lnTo>
                  <a:lnTo>
                    <a:pt x="538" y="261"/>
                  </a:lnTo>
                  <a:lnTo>
                    <a:pt x="538" y="176"/>
                  </a:lnTo>
                  <a:lnTo>
                    <a:pt x="535" y="158"/>
                  </a:lnTo>
                  <a:lnTo>
                    <a:pt x="526" y="142"/>
                  </a:lnTo>
                  <a:lnTo>
                    <a:pt x="515" y="129"/>
                  </a:lnTo>
                  <a:lnTo>
                    <a:pt x="498" y="121"/>
                  </a:lnTo>
                  <a:lnTo>
                    <a:pt x="481" y="118"/>
                  </a:lnTo>
                  <a:lnTo>
                    <a:pt x="115" y="118"/>
                  </a:lnTo>
                  <a:close/>
                  <a:moveTo>
                    <a:pt x="0" y="0"/>
                  </a:moveTo>
                  <a:lnTo>
                    <a:pt x="481" y="0"/>
                  </a:lnTo>
                  <a:lnTo>
                    <a:pt x="515" y="5"/>
                  </a:lnTo>
                  <a:lnTo>
                    <a:pt x="547" y="15"/>
                  </a:lnTo>
                  <a:lnTo>
                    <a:pt x="577" y="31"/>
                  </a:lnTo>
                  <a:lnTo>
                    <a:pt x="603" y="52"/>
                  </a:lnTo>
                  <a:lnTo>
                    <a:pt x="624" y="79"/>
                  </a:lnTo>
                  <a:lnTo>
                    <a:pt x="640" y="108"/>
                  </a:lnTo>
                  <a:lnTo>
                    <a:pt x="651" y="140"/>
                  </a:lnTo>
                  <a:lnTo>
                    <a:pt x="654" y="176"/>
                  </a:lnTo>
                  <a:lnTo>
                    <a:pt x="654" y="261"/>
                  </a:lnTo>
                  <a:lnTo>
                    <a:pt x="651" y="296"/>
                  </a:lnTo>
                  <a:lnTo>
                    <a:pt x="640" y="330"/>
                  </a:lnTo>
                  <a:lnTo>
                    <a:pt x="624" y="360"/>
                  </a:lnTo>
                  <a:lnTo>
                    <a:pt x="603" y="385"/>
                  </a:lnTo>
                  <a:lnTo>
                    <a:pt x="577" y="407"/>
                  </a:lnTo>
                  <a:lnTo>
                    <a:pt x="547" y="423"/>
                  </a:lnTo>
                  <a:lnTo>
                    <a:pt x="515" y="433"/>
                  </a:lnTo>
                  <a:lnTo>
                    <a:pt x="481" y="436"/>
                  </a:lnTo>
                  <a:lnTo>
                    <a:pt x="115" y="436"/>
                  </a:lnTo>
                  <a:lnTo>
                    <a:pt x="115" y="729"/>
                  </a:lnTo>
                  <a:lnTo>
                    <a:pt x="0" y="729"/>
                  </a:lnTo>
                  <a:lnTo>
                    <a:pt x="0" y="488"/>
                  </a:lnTo>
                  <a:lnTo>
                    <a:pt x="0" y="24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6083301" y="3276601"/>
              <a:ext cx="331788" cy="385763"/>
            </a:xfrm>
            <a:custGeom>
              <a:avLst/>
              <a:gdLst>
                <a:gd name="T0" fmla="*/ 173 w 627"/>
                <a:gd name="T1" fmla="*/ 0 h 729"/>
                <a:gd name="T2" fmla="*/ 627 w 627"/>
                <a:gd name="T3" fmla="*/ 0 h 729"/>
                <a:gd name="T4" fmla="*/ 627 w 627"/>
                <a:gd name="T5" fmla="*/ 118 h 729"/>
                <a:gd name="T6" fmla="*/ 173 w 627"/>
                <a:gd name="T7" fmla="*/ 118 h 729"/>
                <a:gd name="T8" fmla="*/ 155 w 627"/>
                <a:gd name="T9" fmla="*/ 121 h 729"/>
                <a:gd name="T10" fmla="*/ 139 w 627"/>
                <a:gd name="T11" fmla="*/ 129 h 729"/>
                <a:gd name="T12" fmla="*/ 127 w 627"/>
                <a:gd name="T13" fmla="*/ 142 h 729"/>
                <a:gd name="T14" fmla="*/ 118 w 627"/>
                <a:gd name="T15" fmla="*/ 158 h 729"/>
                <a:gd name="T16" fmla="*/ 115 w 627"/>
                <a:gd name="T17" fmla="*/ 176 h 729"/>
                <a:gd name="T18" fmla="*/ 115 w 627"/>
                <a:gd name="T19" fmla="*/ 554 h 729"/>
                <a:gd name="T20" fmla="*/ 118 w 627"/>
                <a:gd name="T21" fmla="*/ 572 h 729"/>
                <a:gd name="T22" fmla="*/ 127 w 627"/>
                <a:gd name="T23" fmla="*/ 588 h 729"/>
                <a:gd name="T24" fmla="*/ 139 w 627"/>
                <a:gd name="T25" fmla="*/ 601 h 729"/>
                <a:gd name="T26" fmla="*/ 155 w 627"/>
                <a:gd name="T27" fmla="*/ 608 h 729"/>
                <a:gd name="T28" fmla="*/ 173 w 627"/>
                <a:gd name="T29" fmla="*/ 611 h 729"/>
                <a:gd name="T30" fmla="*/ 627 w 627"/>
                <a:gd name="T31" fmla="*/ 611 h 729"/>
                <a:gd name="T32" fmla="*/ 627 w 627"/>
                <a:gd name="T33" fmla="*/ 729 h 729"/>
                <a:gd name="T34" fmla="*/ 545 w 627"/>
                <a:gd name="T35" fmla="*/ 729 h 729"/>
                <a:gd name="T36" fmla="*/ 470 w 627"/>
                <a:gd name="T37" fmla="*/ 729 h 729"/>
                <a:gd name="T38" fmla="*/ 400 w 627"/>
                <a:gd name="T39" fmla="*/ 729 h 729"/>
                <a:gd name="T40" fmla="*/ 329 w 627"/>
                <a:gd name="T41" fmla="*/ 729 h 729"/>
                <a:gd name="T42" fmla="*/ 255 w 627"/>
                <a:gd name="T43" fmla="*/ 729 h 729"/>
                <a:gd name="T44" fmla="*/ 173 w 627"/>
                <a:gd name="T45" fmla="*/ 729 h 729"/>
                <a:gd name="T46" fmla="*/ 139 w 627"/>
                <a:gd name="T47" fmla="*/ 725 h 729"/>
                <a:gd name="T48" fmla="*/ 106 w 627"/>
                <a:gd name="T49" fmla="*/ 714 h 729"/>
                <a:gd name="T50" fmla="*/ 76 w 627"/>
                <a:gd name="T51" fmla="*/ 698 h 729"/>
                <a:gd name="T52" fmla="*/ 50 w 627"/>
                <a:gd name="T53" fmla="*/ 678 h 729"/>
                <a:gd name="T54" fmla="*/ 29 w 627"/>
                <a:gd name="T55" fmla="*/ 651 h 729"/>
                <a:gd name="T56" fmla="*/ 13 w 627"/>
                <a:gd name="T57" fmla="*/ 622 h 729"/>
                <a:gd name="T58" fmla="*/ 3 w 627"/>
                <a:gd name="T59" fmla="*/ 589 h 729"/>
                <a:gd name="T60" fmla="*/ 0 w 627"/>
                <a:gd name="T61" fmla="*/ 554 h 729"/>
                <a:gd name="T62" fmla="*/ 0 w 627"/>
                <a:gd name="T63" fmla="*/ 176 h 729"/>
                <a:gd name="T64" fmla="*/ 3 w 627"/>
                <a:gd name="T65" fmla="*/ 140 h 729"/>
                <a:gd name="T66" fmla="*/ 13 w 627"/>
                <a:gd name="T67" fmla="*/ 108 h 729"/>
                <a:gd name="T68" fmla="*/ 29 w 627"/>
                <a:gd name="T69" fmla="*/ 79 h 729"/>
                <a:gd name="T70" fmla="*/ 50 w 627"/>
                <a:gd name="T71" fmla="*/ 52 h 729"/>
                <a:gd name="T72" fmla="*/ 76 w 627"/>
                <a:gd name="T73" fmla="*/ 31 h 729"/>
                <a:gd name="T74" fmla="*/ 106 w 627"/>
                <a:gd name="T75" fmla="*/ 15 h 729"/>
                <a:gd name="T76" fmla="*/ 139 w 627"/>
                <a:gd name="T77" fmla="*/ 5 h 729"/>
                <a:gd name="T78" fmla="*/ 173 w 627"/>
                <a:gd name="T79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27" h="729">
                  <a:moveTo>
                    <a:pt x="173" y="0"/>
                  </a:moveTo>
                  <a:lnTo>
                    <a:pt x="627" y="0"/>
                  </a:lnTo>
                  <a:lnTo>
                    <a:pt x="627" y="118"/>
                  </a:lnTo>
                  <a:lnTo>
                    <a:pt x="173" y="118"/>
                  </a:lnTo>
                  <a:lnTo>
                    <a:pt x="155" y="121"/>
                  </a:lnTo>
                  <a:lnTo>
                    <a:pt x="139" y="129"/>
                  </a:lnTo>
                  <a:lnTo>
                    <a:pt x="127" y="142"/>
                  </a:lnTo>
                  <a:lnTo>
                    <a:pt x="118" y="158"/>
                  </a:lnTo>
                  <a:lnTo>
                    <a:pt x="115" y="176"/>
                  </a:lnTo>
                  <a:lnTo>
                    <a:pt x="115" y="554"/>
                  </a:lnTo>
                  <a:lnTo>
                    <a:pt x="118" y="572"/>
                  </a:lnTo>
                  <a:lnTo>
                    <a:pt x="127" y="588"/>
                  </a:lnTo>
                  <a:lnTo>
                    <a:pt x="139" y="601"/>
                  </a:lnTo>
                  <a:lnTo>
                    <a:pt x="155" y="608"/>
                  </a:lnTo>
                  <a:lnTo>
                    <a:pt x="173" y="611"/>
                  </a:lnTo>
                  <a:lnTo>
                    <a:pt x="627" y="611"/>
                  </a:lnTo>
                  <a:lnTo>
                    <a:pt x="627" y="729"/>
                  </a:lnTo>
                  <a:lnTo>
                    <a:pt x="545" y="729"/>
                  </a:lnTo>
                  <a:lnTo>
                    <a:pt x="470" y="729"/>
                  </a:lnTo>
                  <a:lnTo>
                    <a:pt x="400" y="729"/>
                  </a:lnTo>
                  <a:lnTo>
                    <a:pt x="329" y="729"/>
                  </a:lnTo>
                  <a:lnTo>
                    <a:pt x="255" y="729"/>
                  </a:lnTo>
                  <a:lnTo>
                    <a:pt x="173" y="729"/>
                  </a:lnTo>
                  <a:lnTo>
                    <a:pt x="139" y="725"/>
                  </a:lnTo>
                  <a:lnTo>
                    <a:pt x="106" y="714"/>
                  </a:lnTo>
                  <a:lnTo>
                    <a:pt x="76" y="698"/>
                  </a:lnTo>
                  <a:lnTo>
                    <a:pt x="50" y="678"/>
                  </a:lnTo>
                  <a:lnTo>
                    <a:pt x="29" y="651"/>
                  </a:lnTo>
                  <a:lnTo>
                    <a:pt x="13" y="622"/>
                  </a:lnTo>
                  <a:lnTo>
                    <a:pt x="3" y="589"/>
                  </a:lnTo>
                  <a:lnTo>
                    <a:pt x="0" y="554"/>
                  </a:lnTo>
                  <a:lnTo>
                    <a:pt x="0" y="176"/>
                  </a:lnTo>
                  <a:lnTo>
                    <a:pt x="3" y="140"/>
                  </a:lnTo>
                  <a:lnTo>
                    <a:pt x="13" y="108"/>
                  </a:lnTo>
                  <a:lnTo>
                    <a:pt x="29" y="79"/>
                  </a:lnTo>
                  <a:lnTo>
                    <a:pt x="50" y="52"/>
                  </a:lnTo>
                  <a:lnTo>
                    <a:pt x="76" y="31"/>
                  </a:lnTo>
                  <a:lnTo>
                    <a:pt x="106" y="15"/>
                  </a:lnTo>
                  <a:lnTo>
                    <a:pt x="139" y="5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9"/>
            <p:cNvSpPr>
              <a:spLocks noEditPoints="1"/>
            </p:cNvSpPr>
            <p:nvPr/>
          </p:nvSpPr>
          <p:spPr bwMode="auto">
            <a:xfrm>
              <a:off x="5181601" y="3276601"/>
              <a:ext cx="428625" cy="385763"/>
            </a:xfrm>
            <a:custGeom>
              <a:avLst/>
              <a:gdLst>
                <a:gd name="T0" fmla="*/ 405 w 810"/>
                <a:gd name="T1" fmla="*/ 130 h 729"/>
                <a:gd name="T2" fmla="*/ 272 w 810"/>
                <a:gd name="T3" fmla="*/ 410 h 729"/>
                <a:gd name="T4" fmla="*/ 538 w 810"/>
                <a:gd name="T5" fmla="*/ 410 h 729"/>
                <a:gd name="T6" fmla="*/ 405 w 810"/>
                <a:gd name="T7" fmla="*/ 130 h 729"/>
                <a:gd name="T8" fmla="*/ 340 w 810"/>
                <a:gd name="T9" fmla="*/ 0 h 729"/>
                <a:gd name="T10" fmla="*/ 470 w 810"/>
                <a:gd name="T11" fmla="*/ 0 h 729"/>
                <a:gd name="T12" fmla="*/ 810 w 810"/>
                <a:gd name="T13" fmla="*/ 729 h 729"/>
                <a:gd name="T14" fmla="*/ 681 w 810"/>
                <a:gd name="T15" fmla="*/ 729 h 729"/>
                <a:gd name="T16" fmla="*/ 596 w 810"/>
                <a:gd name="T17" fmla="*/ 526 h 729"/>
                <a:gd name="T18" fmla="*/ 214 w 810"/>
                <a:gd name="T19" fmla="*/ 526 h 729"/>
                <a:gd name="T20" fmla="*/ 128 w 810"/>
                <a:gd name="T21" fmla="*/ 729 h 729"/>
                <a:gd name="T22" fmla="*/ 0 w 810"/>
                <a:gd name="T23" fmla="*/ 729 h 729"/>
                <a:gd name="T24" fmla="*/ 340 w 810"/>
                <a:gd name="T2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0" h="729">
                  <a:moveTo>
                    <a:pt x="405" y="130"/>
                  </a:moveTo>
                  <a:lnTo>
                    <a:pt x="272" y="410"/>
                  </a:lnTo>
                  <a:lnTo>
                    <a:pt x="538" y="410"/>
                  </a:lnTo>
                  <a:lnTo>
                    <a:pt x="405" y="130"/>
                  </a:lnTo>
                  <a:close/>
                  <a:moveTo>
                    <a:pt x="340" y="0"/>
                  </a:moveTo>
                  <a:lnTo>
                    <a:pt x="470" y="0"/>
                  </a:lnTo>
                  <a:lnTo>
                    <a:pt x="810" y="729"/>
                  </a:lnTo>
                  <a:lnTo>
                    <a:pt x="681" y="729"/>
                  </a:lnTo>
                  <a:lnTo>
                    <a:pt x="596" y="526"/>
                  </a:lnTo>
                  <a:lnTo>
                    <a:pt x="214" y="526"/>
                  </a:lnTo>
                  <a:lnTo>
                    <a:pt x="128" y="729"/>
                  </a:lnTo>
                  <a:lnTo>
                    <a:pt x="0" y="729"/>
                  </a:lnTo>
                  <a:lnTo>
                    <a:pt x="3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10"/>
            <p:cNvSpPr>
              <a:spLocks noEditPoints="1"/>
            </p:cNvSpPr>
            <p:nvPr/>
          </p:nvSpPr>
          <p:spPr bwMode="auto">
            <a:xfrm>
              <a:off x="5853113" y="3743326"/>
              <a:ext cx="160338" cy="182563"/>
            </a:xfrm>
            <a:custGeom>
              <a:avLst/>
              <a:gdLst>
                <a:gd name="T0" fmla="*/ 68 w 302"/>
                <a:gd name="T1" fmla="*/ 68 h 345"/>
                <a:gd name="T2" fmla="*/ 68 w 302"/>
                <a:gd name="T3" fmla="*/ 147 h 345"/>
                <a:gd name="T4" fmla="*/ 207 w 302"/>
                <a:gd name="T5" fmla="*/ 147 h 345"/>
                <a:gd name="T6" fmla="*/ 222 w 302"/>
                <a:gd name="T7" fmla="*/ 144 h 345"/>
                <a:gd name="T8" fmla="*/ 231 w 302"/>
                <a:gd name="T9" fmla="*/ 134 h 345"/>
                <a:gd name="T10" fmla="*/ 235 w 302"/>
                <a:gd name="T11" fmla="*/ 121 h 345"/>
                <a:gd name="T12" fmla="*/ 235 w 302"/>
                <a:gd name="T13" fmla="*/ 94 h 345"/>
                <a:gd name="T14" fmla="*/ 231 w 302"/>
                <a:gd name="T15" fmla="*/ 81 h 345"/>
                <a:gd name="T16" fmla="*/ 222 w 302"/>
                <a:gd name="T17" fmla="*/ 71 h 345"/>
                <a:gd name="T18" fmla="*/ 207 w 302"/>
                <a:gd name="T19" fmla="*/ 68 h 345"/>
                <a:gd name="T20" fmla="*/ 68 w 302"/>
                <a:gd name="T21" fmla="*/ 68 h 345"/>
                <a:gd name="T22" fmla="*/ 0 w 302"/>
                <a:gd name="T23" fmla="*/ 0 h 345"/>
                <a:gd name="T24" fmla="*/ 221 w 302"/>
                <a:gd name="T25" fmla="*/ 0 h 345"/>
                <a:gd name="T26" fmla="*/ 247 w 302"/>
                <a:gd name="T27" fmla="*/ 5 h 345"/>
                <a:gd name="T28" fmla="*/ 269 w 302"/>
                <a:gd name="T29" fmla="*/ 16 h 345"/>
                <a:gd name="T30" fmla="*/ 287 w 302"/>
                <a:gd name="T31" fmla="*/ 34 h 345"/>
                <a:gd name="T32" fmla="*/ 299 w 302"/>
                <a:gd name="T33" fmla="*/ 56 h 345"/>
                <a:gd name="T34" fmla="*/ 302 w 302"/>
                <a:gd name="T35" fmla="*/ 81 h 345"/>
                <a:gd name="T36" fmla="*/ 302 w 302"/>
                <a:gd name="T37" fmla="*/ 134 h 345"/>
                <a:gd name="T38" fmla="*/ 299 w 302"/>
                <a:gd name="T39" fmla="*/ 159 h 345"/>
                <a:gd name="T40" fmla="*/ 287 w 302"/>
                <a:gd name="T41" fmla="*/ 181 h 345"/>
                <a:gd name="T42" fmla="*/ 269 w 302"/>
                <a:gd name="T43" fmla="*/ 199 h 345"/>
                <a:gd name="T44" fmla="*/ 247 w 302"/>
                <a:gd name="T45" fmla="*/ 211 h 345"/>
                <a:gd name="T46" fmla="*/ 221 w 302"/>
                <a:gd name="T47" fmla="*/ 215 h 345"/>
                <a:gd name="T48" fmla="*/ 68 w 302"/>
                <a:gd name="T49" fmla="*/ 215 h 345"/>
                <a:gd name="T50" fmla="*/ 68 w 302"/>
                <a:gd name="T51" fmla="*/ 280 h 345"/>
                <a:gd name="T52" fmla="*/ 68 w 302"/>
                <a:gd name="T53" fmla="*/ 345 h 345"/>
                <a:gd name="T54" fmla="*/ 0 w 302"/>
                <a:gd name="T55" fmla="*/ 345 h 345"/>
                <a:gd name="T56" fmla="*/ 0 w 302"/>
                <a:gd name="T57" fmla="*/ 261 h 345"/>
                <a:gd name="T58" fmla="*/ 0 w 302"/>
                <a:gd name="T59" fmla="*/ 172 h 345"/>
                <a:gd name="T60" fmla="*/ 0 w 302"/>
                <a:gd name="T61" fmla="*/ 84 h 345"/>
                <a:gd name="T62" fmla="*/ 0 w 302"/>
                <a:gd name="T63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2" h="345">
                  <a:moveTo>
                    <a:pt x="68" y="68"/>
                  </a:moveTo>
                  <a:lnTo>
                    <a:pt x="68" y="147"/>
                  </a:lnTo>
                  <a:lnTo>
                    <a:pt x="207" y="147"/>
                  </a:lnTo>
                  <a:lnTo>
                    <a:pt x="222" y="144"/>
                  </a:lnTo>
                  <a:lnTo>
                    <a:pt x="231" y="134"/>
                  </a:lnTo>
                  <a:lnTo>
                    <a:pt x="235" y="121"/>
                  </a:lnTo>
                  <a:lnTo>
                    <a:pt x="235" y="94"/>
                  </a:lnTo>
                  <a:lnTo>
                    <a:pt x="231" y="81"/>
                  </a:lnTo>
                  <a:lnTo>
                    <a:pt x="222" y="71"/>
                  </a:lnTo>
                  <a:lnTo>
                    <a:pt x="207" y="68"/>
                  </a:lnTo>
                  <a:lnTo>
                    <a:pt x="68" y="68"/>
                  </a:lnTo>
                  <a:close/>
                  <a:moveTo>
                    <a:pt x="0" y="0"/>
                  </a:moveTo>
                  <a:lnTo>
                    <a:pt x="221" y="0"/>
                  </a:lnTo>
                  <a:lnTo>
                    <a:pt x="247" y="5"/>
                  </a:lnTo>
                  <a:lnTo>
                    <a:pt x="269" y="16"/>
                  </a:lnTo>
                  <a:lnTo>
                    <a:pt x="287" y="34"/>
                  </a:lnTo>
                  <a:lnTo>
                    <a:pt x="299" y="56"/>
                  </a:lnTo>
                  <a:lnTo>
                    <a:pt x="302" y="81"/>
                  </a:lnTo>
                  <a:lnTo>
                    <a:pt x="302" y="134"/>
                  </a:lnTo>
                  <a:lnTo>
                    <a:pt x="299" y="159"/>
                  </a:lnTo>
                  <a:lnTo>
                    <a:pt x="287" y="181"/>
                  </a:lnTo>
                  <a:lnTo>
                    <a:pt x="269" y="199"/>
                  </a:lnTo>
                  <a:lnTo>
                    <a:pt x="247" y="211"/>
                  </a:lnTo>
                  <a:lnTo>
                    <a:pt x="221" y="215"/>
                  </a:lnTo>
                  <a:lnTo>
                    <a:pt x="68" y="215"/>
                  </a:lnTo>
                  <a:lnTo>
                    <a:pt x="68" y="280"/>
                  </a:lnTo>
                  <a:lnTo>
                    <a:pt x="68" y="345"/>
                  </a:lnTo>
                  <a:lnTo>
                    <a:pt x="0" y="345"/>
                  </a:lnTo>
                  <a:lnTo>
                    <a:pt x="0" y="261"/>
                  </a:lnTo>
                  <a:lnTo>
                    <a:pt x="0" y="172"/>
                  </a:lnTo>
                  <a:lnTo>
                    <a:pt x="0" y="8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11"/>
            <p:cNvSpPr>
              <a:spLocks/>
            </p:cNvSpPr>
            <p:nvPr/>
          </p:nvSpPr>
          <p:spPr bwMode="auto">
            <a:xfrm>
              <a:off x="5665788" y="3743326"/>
              <a:ext cx="153988" cy="180975"/>
            </a:xfrm>
            <a:custGeom>
              <a:avLst/>
              <a:gdLst>
                <a:gd name="T0" fmla="*/ 0 w 291"/>
                <a:gd name="T1" fmla="*/ 0 h 343"/>
                <a:gd name="T2" fmla="*/ 291 w 291"/>
                <a:gd name="T3" fmla="*/ 0 h 343"/>
                <a:gd name="T4" fmla="*/ 291 w 291"/>
                <a:gd name="T5" fmla="*/ 68 h 343"/>
                <a:gd name="T6" fmla="*/ 68 w 291"/>
                <a:gd name="T7" fmla="*/ 68 h 343"/>
                <a:gd name="T8" fmla="*/ 68 w 291"/>
                <a:gd name="T9" fmla="*/ 343 h 343"/>
                <a:gd name="T10" fmla="*/ 0 w 291"/>
                <a:gd name="T11" fmla="*/ 343 h 343"/>
                <a:gd name="T12" fmla="*/ 0 w 291"/>
                <a:gd name="T13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1" h="343">
                  <a:moveTo>
                    <a:pt x="0" y="0"/>
                  </a:moveTo>
                  <a:lnTo>
                    <a:pt x="291" y="0"/>
                  </a:lnTo>
                  <a:lnTo>
                    <a:pt x="291" y="68"/>
                  </a:lnTo>
                  <a:lnTo>
                    <a:pt x="68" y="68"/>
                  </a:lnTo>
                  <a:lnTo>
                    <a:pt x="68" y="343"/>
                  </a:lnTo>
                  <a:lnTo>
                    <a:pt x="0" y="34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12"/>
            <p:cNvSpPr>
              <a:spLocks/>
            </p:cNvSpPr>
            <p:nvPr/>
          </p:nvSpPr>
          <p:spPr bwMode="auto">
            <a:xfrm>
              <a:off x="6026151" y="3743326"/>
              <a:ext cx="192088" cy="182563"/>
            </a:xfrm>
            <a:custGeom>
              <a:avLst/>
              <a:gdLst>
                <a:gd name="T0" fmla="*/ 0 w 363"/>
                <a:gd name="T1" fmla="*/ 0 h 343"/>
                <a:gd name="T2" fmla="*/ 75 w 363"/>
                <a:gd name="T3" fmla="*/ 0 h 343"/>
                <a:gd name="T4" fmla="*/ 186 w 363"/>
                <a:gd name="T5" fmla="*/ 182 h 343"/>
                <a:gd name="T6" fmla="*/ 288 w 363"/>
                <a:gd name="T7" fmla="*/ 0 h 343"/>
                <a:gd name="T8" fmla="*/ 363 w 363"/>
                <a:gd name="T9" fmla="*/ 0 h 343"/>
                <a:gd name="T10" fmla="*/ 360 w 363"/>
                <a:gd name="T11" fmla="*/ 4 h 343"/>
                <a:gd name="T12" fmla="*/ 355 w 363"/>
                <a:gd name="T13" fmla="*/ 13 h 343"/>
                <a:gd name="T14" fmla="*/ 346 w 363"/>
                <a:gd name="T15" fmla="*/ 29 h 343"/>
                <a:gd name="T16" fmla="*/ 334 w 363"/>
                <a:gd name="T17" fmla="*/ 50 h 343"/>
                <a:gd name="T18" fmla="*/ 319 w 363"/>
                <a:gd name="T19" fmla="*/ 75 h 343"/>
                <a:gd name="T20" fmla="*/ 303 w 363"/>
                <a:gd name="T21" fmla="*/ 103 h 343"/>
                <a:gd name="T22" fmla="*/ 285 w 363"/>
                <a:gd name="T23" fmla="*/ 132 h 343"/>
                <a:gd name="T24" fmla="*/ 267 w 363"/>
                <a:gd name="T25" fmla="*/ 163 h 343"/>
                <a:gd name="T26" fmla="*/ 250 w 363"/>
                <a:gd name="T27" fmla="*/ 194 h 343"/>
                <a:gd name="T28" fmla="*/ 230 w 363"/>
                <a:gd name="T29" fmla="*/ 225 h 343"/>
                <a:gd name="T30" fmla="*/ 214 w 363"/>
                <a:gd name="T31" fmla="*/ 254 h 343"/>
                <a:gd name="T32" fmla="*/ 198 w 363"/>
                <a:gd name="T33" fmla="*/ 282 h 343"/>
                <a:gd name="T34" fmla="*/ 183 w 363"/>
                <a:gd name="T35" fmla="*/ 306 h 343"/>
                <a:gd name="T36" fmla="*/ 171 w 363"/>
                <a:gd name="T37" fmla="*/ 326 h 343"/>
                <a:gd name="T38" fmla="*/ 162 w 363"/>
                <a:gd name="T39" fmla="*/ 343 h 343"/>
                <a:gd name="T40" fmla="*/ 88 w 363"/>
                <a:gd name="T41" fmla="*/ 343 h 343"/>
                <a:gd name="T42" fmla="*/ 97 w 363"/>
                <a:gd name="T43" fmla="*/ 328 h 343"/>
                <a:gd name="T44" fmla="*/ 108 w 363"/>
                <a:gd name="T45" fmla="*/ 310 h 343"/>
                <a:gd name="T46" fmla="*/ 118 w 363"/>
                <a:gd name="T47" fmla="*/ 291 h 343"/>
                <a:gd name="T48" fmla="*/ 127 w 363"/>
                <a:gd name="T49" fmla="*/ 273 h 343"/>
                <a:gd name="T50" fmla="*/ 136 w 363"/>
                <a:gd name="T51" fmla="*/ 257 h 343"/>
                <a:gd name="T52" fmla="*/ 142 w 363"/>
                <a:gd name="T53" fmla="*/ 247 h 343"/>
                <a:gd name="T54" fmla="*/ 0 w 363"/>
                <a:gd name="T55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3" h="343">
                  <a:moveTo>
                    <a:pt x="0" y="0"/>
                  </a:moveTo>
                  <a:lnTo>
                    <a:pt x="75" y="0"/>
                  </a:lnTo>
                  <a:lnTo>
                    <a:pt x="186" y="182"/>
                  </a:lnTo>
                  <a:lnTo>
                    <a:pt x="288" y="0"/>
                  </a:lnTo>
                  <a:lnTo>
                    <a:pt x="363" y="0"/>
                  </a:lnTo>
                  <a:lnTo>
                    <a:pt x="360" y="4"/>
                  </a:lnTo>
                  <a:lnTo>
                    <a:pt x="355" y="13"/>
                  </a:lnTo>
                  <a:lnTo>
                    <a:pt x="346" y="29"/>
                  </a:lnTo>
                  <a:lnTo>
                    <a:pt x="334" y="50"/>
                  </a:lnTo>
                  <a:lnTo>
                    <a:pt x="319" y="75"/>
                  </a:lnTo>
                  <a:lnTo>
                    <a:pt x="303" y="103"/>
                  </a:lnTo>
                  <a:lnTo>
                    <a:pt x="285" y="132"/>
                  </a:lnTo>
                  <a:lnTo>
                    <a:pt x="267" y="163"/>
                  </a:lnTo>
                  <a:lnTo>
                    <a:pt x="250" y="194"/>
                  </a:lnTo>
                  <a:lnTo>
                    <a:pt x="230" y="225"/>
                  </a:lnTo>
                  <a:lnTo>
                    <a:pt x="214" y="254"/>
                  </a:lnTo>
                  <a:lnTo>
                    <a:pt x="198" y="282"/>
                  </a:lnTo>
                  <a:lnTo>
                    <a:pt x="183" y="306"/>
                  </a:lnTo>
                  <a:lnTo>
                    <a:pt x="171" y="326"/>
                  </a:lnTo>
                  <a:lnTo>
                    <a:pt x="162" y="343"/>
                  </a:lnTo>
                  <a:lnTo>
                    <a:pt x="88" y="343"/>
                  </a:lnTo>
                  <a:lnTo>
                    <a:pt x="97" y="328"/>
                  </a:lnTo>
                  <a:lnTo>
                    <a:pt x="108" y="310"/>
                  </a:lnTo>
                  <a:lnTo>
                    <a:pt x="118" y="291"/>
                  </a:lnTo>
                  <a:lnTo>
                    <a:pt x="127" y="273"/>
                  </a:lnTo>
                  <a:lnTo>
                    <a:pt x="136" y="257"/>
                  </a:lnTo>
                  <a:lnTo>
                    <a:pt x="142" y="24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6235701" y="3743326"/>
              <a:ext cx="179388" cy="180975"/>
            </a:xfrm>
            <a:custGeom>
              <a:avLst/>
              <a:gdLst>
                <a:gd name="T0" fmla="*/ 0 w 338"/>
                <a:gd name="T1" fmla="*/ 0 h 341"/>
                <a:gd name="T2" fmla="*/ 338 w 338"/>
                <a:gd name="T3" fmla="*/ 0 h 341"/>
                <a:gd name="T4" fmla="*/ 338 w 338"/>
                <a:gd name="T5" fmla="*/ 341 h 341"/>
                <a:gd name="T6" fmla="*/ 270 w 338"/>
                <a:gd name="T7" fmla="*/ 341 h 341"/>
                <a:gd name="T8" fmla="*/ 270 w 338"/>
                <a:gd name="T9" fmla="*/ 287 h 341"/>
                <a:gd name="T10" fmla="*/ 270 w 338"/>
                <a:gd name="T11" fmla="*/ 66 h 341"/>
                <a:gd name="T12" fmla="*/ 67 w 338"/>
                <a:gd name="T13" fmla="*/ 66 h 341"/>
                <a:gd name="T14" fmla="*/ 67 w 338"/>
                <a:gd name="T15" fmla="*/ 341 h 341"/>
                <a:gd name="T16" fmla="*/ 0 w 338"/>
                <a:gd name="T17" fmla="*/ 341 h 341"/>
                <a:gd name="T18" fmla="*/ 0 w 338"/>
                <a:gd name="T19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8" h="341">
                  <a:moveTo>
                    <a:pt x="0" y="0"/>
                  </a:moveTo>
                  <a:lnTo>
                    <a:pt x="338" y="0"/>
                  </a:lnTo>
                  <a:lnTo>
                    <a:pt x="338" y="341"/>
                  </a:lnTo>
                  <a:lnTo>
                    <a:pt x="270" y="341"/>
                  </a:lnTo>
                  <a:lnTo>
                    <a:pt x="270" y="287"/>
                  </a:lnTo>
                  <a:lnTo>
                    <a:pt x="270" y="66"/>
                  </a:lnTo>
                  <a:lnTo>
                    <a:pt x="67" y="66"/>
                  </a:lnTo>
                  <a:lnTo>
                    <a:pt x="67" y="341"/>
                  </a:lnTo>
                  <a:lnTo>
                    <a:pt x="0" y="34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>
              <a:off x="6638926" y="3729038"/>
              <a:ext cx="258763" cy="200025"/>
            </a:xfrm>
            <a:custGeom>
              <a:avLst/>
              <a:gdLst>
                <a:gd name="T0" fmla="*/ 5 w 491"/>
                <a:gd name="T1" fmla="*/ 0 h 378"/>
                <a:gd name="T2" fmla="*/ 9 w 491"/>
                <a:gd name="T3" fmla="*/ 0 h 378"/>
                <a:gd name="T4" fmla="*/ 14 w 491"/>
                <a:gd name="T5" fmla="*/ 1 h 378"/>
                <a:gd name="T6" fmla="*/ 487 w 491"/>
                <a:gd name="T7" fmla="*/ 346 h 378"/>
                <a:gd name="T8" fmla="*/ 490 w 491"/>
                <a:gd name="T9" fmla="*/ 349 h 378"/>
                <a:gd name="T10" fmla="*/ 491 w 491"/>
                <a:gd name="T11" fmla="*/ 352 h 378"/>
                <a:gd name="T12" fmla="*/ 491 w 491"/>
                <a:gd name="T13" fmla="*/ 356 h 378"/>
                <a:gd name="T14" fmla="*/ 490 w 491"/>
                <a:gd name="T15" fmla="*/ 359 h 378"/>
                <a:gd name="T16" fmla="*/ 485 w 491"/>
                <a:gd name="T17" fmla="*/ 362 h 378"/>
                <a:gd name="T18" fmla="*/ 456 w 491"/>
                <a:gd name="T19" fmla="*/ 375 h 378"/>
                <a:gd name="T20" fmla="*/ 447 w 491"/>
                <a:gd name="T21" fmla="*/ 378 h 378"/>
                <a:gd name="T22" fmla="*/ 437 w 491"/>
                <a:gd name="T23" fmla="*/ 378 h 378"/>
                <a:gd name="T24" fmla="*/ 428 w 491"/>
                <a:gd name="T25" fmla="*/ 375 h 378"/>
                <a:gd name="T26" fmla="*/ 14 w 491"/>
                <a:gd name="T27" fmla="*/ 168 h 378"/>
                <a:gd name="T28" fmla="*/ 6 w 491"/>
                <a:gd name="T29" fmla="*/ 162 h 378"/>
                <a:gd name="T30" fmla="*/ 2 w 491"/>
                <a:gd name="T31" fmla="*/ 153 h 378"/>
                <a:gd name="T32" fmla="*/ 0 w 491"/>
                <a:gd name="T33" fmla="*/ 144 h 378"/>
                <a:gd name="T34" fmla="*/ 0 w 491"/>
                <a:gd name="T35" fmla="*/ 9 h 378"/>
                <a:gd name="T36" fmla="*/ 0 w 491"/>
                <a:gd name="T37" fmla="*/ 4 h 378"/>
                <a:gd name="T38" fmla="*/ 2 w 491"/>
                <a:gd name="T39" fmla="*/ 0 h 378"/>
                <a:gd name="T40" fmla="*/ 5 w 491"/>
                <a:gd name="T4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1" h="378">
                  <a:moveTo>
                    <a:pt x="5" y="0"/>
                  </a:moveTo>
                  <a:lnTo>
                    <a:pt x="9" y="0"/>
                  </a:lnTo>
                  <a:lnTo>
                    <a:pt x="14" y="1"/>
                  </a:lnTo>
                  <a:lnTo>
                    <a:pt x="487" y="346"/>
                  </a:lnTo>
                  <a:lnTo>
                    <a:pt x="490" y="349"/>
                  </a:lnTo>
                  <a:lnTo>
                    <a:pt x="491" y="352"/>
                  </a:lnTo>
                  <a:lnTo>
                    <a:pt x="491" y="356"/>
                  </a:lnTo>
                  <a:lnTo>
                    <a:pt x="490" y="359"/>
                  </a:lnTo>
                  <a:lnTo>
                    <a:pt x="485" y="362"/>
                  </a:lnTo>
                  <a:lnTo>
                    <a:pt x="456" y="375"/>
                  </a:lnTo>
                  <a:lnTo>
                    <a:pt x="447" y="378"/>
                  </a:lnTo>
                  <a:lnTo>
                    <a:pt x="437" y="378"/>
                  </a:lnTo>
                  <a:lnTo>
                    <a:pt x="428" y="375"/>
                  </a:lnTo>
                  <a:lnTo>
                    <a:pt x="14" y="168"/>
                  </a:lnTo>
                  <a:lnTo>
                    <a:pt x="6" y="162"/>
                  </a:lnTo>
                  <a:lnTo>
                    <a:pt x="2" y="153"/>
                  </a:lnTo>
                  <a:lnTo>
                    <a:pt x="0" y="144"/>
                  </a:lnTo>
                  <a:lnTo>
                    <a:pt x="0" y="9"/>
                  </a:lnTo>
                  <a:lnTo>
                    <a:pt x="0" y="4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>
              <a:off x="6715126" y="2930526"/>
              <a:ext cx="520700" cy="841375"/>
            </a:xfrm>
            <a:custGeom>
              <a:avLst/>
              <a:gdLst>
                <a:gd name="T0" fmla="*/ 982 w 984"/>
                <a:gd name="T1" fmla="*/ 0 h 1590"/>
                <a:gd name="T2" fmla="*/ 984 w 984"/>
                <a:gd name="T3" fmla="*/ 2 h 1590"/>
                <a:gd name="T4" fmla="*/ 984 w 984"/>
                <a:gd name="T5" fmla="*/ 5 h 1590"/>
                <a:gd name="T6" fmla="*/ 982 w 984"/>
                <a:gd name="T7" fmla="*/ 9 h 1590"/>
                <a:gd name="T8" fmla="*/ 117 w 984"/>
                <a:gd name="T9" fmla="*/ 1583 h 1590"/>
                <a:gd name="T10" fmla="*/ 114 w 984"/>
                <a:gd name="T11" fmla="*/ 1587 h 1590"/>
                <a:gd name="T12" fmla="*/ 111 w 984"/>
                <a:gd name="T13" fmla="*/ 1590 h 1590"/>
                <a:gd name="T14" fmla="*/ 107 w 984"/>
                <a:gd name="T15" fmla="*/ 1590 h 1590"/>
                <a:gd name="T16" fmla="*/ 101 w 984"/>
                <a:gd name="T17" fmla="*/ 1590 h 1590"/>
                <a:gd name="T18" fmla="*/ 96 w 984"/>
                <a:gd name="T19" fmla="*/ 1587 h 1590"/>
                <a:gd name="T20" fmla="*/ 11 w 984"/>
                <a:gd name="T21" fmla="*/ 1525 h 1590"/>
                <a:gd name="T22" fmla="*/ 5 w 984"/>
                <a:gd name="T23" fmla="*/ 1518 h 1590"/>
                <a:gd name="T24" fmla="*/ 0 w 984"/>
                <a:gd name="T25" fmla="*/ 1509 h 1590"/>
                <a:gd name="T26" fmla="*/ 0 w 984"/>
                <a:gd name="T27" fmla="*/ 1500 h 1590"/>
                <a:gd name="T28" fmla="*/ 203 w 984"/>
                <a:gd name="T29" fmla="*/ 479 h 1590"/>
                <a:gd name="T30" fmla="*/ 209 w 984"/>
                <a:gd name="T31" fmla="*/ 466 h 1590"/>
                <a:gd name="T32" fmla="*/ 219 w 984"/>
                <a:gd name="T33" fmla="*/ 455 h 1590"/>
                <a:gd name="T34" fmla="*/ 976 w 984"/>
                <a:gd name="T35" fmla="*/ 3 h 1590"/>
                <a:gd name="T36" fmla="*/ 981 w 984"/>
                <a:gd name="T37" fmla="*/ 0 h 1590"/>
                <a:gd name="T38" fmla="*/ 982 w 984"/>
                <a:gd name="T39" fmla="*/ 0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84" h="1590">
                  <a:moveTo>
                    <a:pt x="982" y="0"/>
                  </a:moveTo>
                  <a:lnTo>
                    <a:pt x="984" y="2"/>
                  </a:lnTo>
                  <a:lnTo>
                    <a:pt x="984" y="5"/>
                  </a:lnTo>
                  <a:lnTo>
                    <a:pt x="982" y="9"/>
                  </a:lnTo>
                  <a:lnTo>
                    <a:pt x="117" y="1583"/>
                  </a:lnTo>
                  <a:lnTo>
                    <a:pt x="114" y="1587"/>
                  </a:lnTo>
                  <a:lnTo>
                    <a:pt x="111" y="1590"/>
                  </a:lnTo>
                  <a:lnTo>
                    <a:pt x="107" y="1590"/>
                  </a:lnTo>
                  <a:lnTo>
                    <a:pt x="101" y="1590"/>
                  </a:lnTo>
                  <a:lnTo>
                    <a:pt x="96" y="1587"/>
                  </a:lnTo>
                  <a:lnTo>
                    <a:pt x="11" y="1525"/>
                  </a:lnTo>
                  <a:lnTo>
                    <a:pt x="5" y="1518"/>
                  </a:lnTo>
                  <a:lnTo>
                    <a:pt x="0" y="1509"/>
                  </a:lnTo>
                  <a:lnTo>
                    <a:pt x="0" y="1500"/>
                  </a:lnTo>
                  <a:lnTo>
                    <a:pt x="203" y="479"/>
                  </a:lnTo>
                  <a:lnTo>
                    <a:pt x="209" y="466"/>
                  </a:lnTo>
                  <a:lnTo>
                    <a:pt x="219" y="455"/>
                  </a:lnTo>
                  <a:lnTo>
                    <a:pt x="976" y="3"/>
                  </a:lnTo>
                  <a:lnTo>
                    <a:pt x="981" y="0"/>
                  </a:lnTo>
                  <a:lnTo>
                    <a:pt x="9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18"/>
            <p:cNvSpPr>
              <a:spLocks/>
            </p:cNvSpPr>
            <p:nvPr/>
          </p:nvSpPr>
          <p:spPr bwMode="auto">
            <a:xfrm>
              <a:off x="6638926" y="3208338"/>
              <a:ext cx="125413" cy="498475"/>
            </a:xfrm>
            <a:custGeom>
              <a:avLst/>
              <a:gdLst>
                <a:gd name="T0" fmla="*/ 233 w 237"/>
                <a:gd name="T1" fmla="*/ 0 h 942"/>
                <a:gd name="T2" fmla="*/ 236 w 237"/>
                <a:gd name="T3" fmla="*/ 0 h 942"/>
                <a:gd name="T4" fmla="*/ 237 w 237"/>
                <a:gd name="T5" fmla="*/ 4 h 942"/>
                <a:gd name="T6" fmla="*/ 237 w 237"/>
                <a:gd name="T7" fmla="*/ 9 h 942"/>
                <a:gd name="T8" fmla="*/ 88 w 237"/>
                <a:gd name="T9" fmla="*/ 933 h 942"/>
                <a:gd name="T10" fmla="*/ 86 w 237"/>
                <a:gd name="T11" fmla="*/ 938 h 942"/>
                <a:gd name="T12" fmla="*/ 83 w 237"/>
                <a:gd name="T13" fmla="*/ 941 h 942"/>
                <a:gd name="T14" fmla="*/ 80 w 237"/>
                <a:gd name="T15" fmla="*/ 942 h 942"/>
                <a:gd name="T16" fmla="*/ 76 w 237"/>
                <a:gd name="T17" fmla="*/ 942 h 942"/>
                <a:gd name="T18" fmla="*/ 71 w 237"/>
                <a:gd name="T19" fmla="*/ 941 h 942"/>
                <a:gd name="T20" fmla="*/ 14 w 237"/>
                <a:gd name="T21" fmla="*/ 898 h 942"/>
                <a:gd name="T22" fmla="*/ 6 w 237"/>
                <a:gd name="T23" fmla="*/ 891 h 942"/>
                <a:gd name="T24" fmla="*/ 2 w 237"/>
                <a:gd name="T25" fmla="*/ 882 h 942"/>
                <a:gd name="T26" fmla="*/ 0 w 237"/>
                <a:gd name="T27" fmla="*/ 873 h 942"/>
                <a:gd name="T28" fmla="*/ 0 w 237"/>
                <a:gd name="T29" fmla="*/ 180 h 942"/>
                <a:gd name="T30" fmla="*/ 2 w 237"/>
                <a:gd name="T31" fmla="*/ 171 h 942"/>
                <a:gd name="T32" fmla="*/ 6 w 237"/>
                <a:gd name="T33" fmla="*/ 162 h 942"/>
                <a:gd name="T34" fmla="*/ 14 w 237"/>
                <a:gd name="T35" fmla="*/ 155 h 942"/>
                <a:gd name="T36" fmla="*/ 227 w 237"/>
                <a:gd name="T37" fmla="*/ 1 h 942"/>
                <a:gd name="T38" fmla="*/ 230 w 237"/>
                <a:gd name="T39" fmla="*/ 0 h 942"/>
                <a:gd name="T40" fmla="*/ 233 w 237"/>
                <a:gd name="T41" fmla="*/ 0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7" h="942">
                  <a:moveTo>
                    <a:pt x="233" y="0"/>
                  </a:moveTo>
                  <a:lnTo>
                    <a:pt x="236" y="0"/>
                  </a:lnTo>
                  <a:lnTo>
                    <a:pt x="237" y="4"/>
                  </a:lnTo>
                  <a:lnTo>
                    <a:pt x="237" y="9"/>
                  </a:lnTo>
                  <a:lnTo>
                    <a:pt x="88" y="933"/>
                  </a:lnTo>
                  <a:lnTo>
                    <a:pt x="86" y="938"/>
                  </a:lnTo>
                  <a:lnTo>
                    <a:pt x="83" y="941"/>
                  </a:lnTo>
                  <a:lnTo>
                    <a:pt x="80" y="942"/>
                  </a:lnTo>
                  <a:lnTo>
                    <a:pt x="76" y="942"/>
                  </a:lnTo>
                  <a:lnTo>
                    <a:pt x="71" y="941"/>
                  </a:lnTo>
                  <a:lnTo>
                    <a:pt x="14" y="898"/>
                  </a:lnTo>
                  <a:lnTo>
                    <a:pt x="6" y="891"/>
                  </a:lnTo>
                  <a:lnTo>
                    <a:pt x="2" y="882"/>
                  </a:lnTo>
                  <a:lnTo>
                    <a:pt x="0" y="873"/>
                  </a:lnTo>
                  <a:lnTo>
                    <a:pt x="0" y="180"/>
                  </a:lnTo>
                  <a:lnTo>
                    <a:pt x="2" y="171"/>
                  </a:lnTo>
                  <a:lnTo>
                    <a:pt x="6" y="162"/>
                  </a:lnTo>
                  <a:lnTo>
                    <a:pt x="14" y="155"/>
                  </a:lnTo>
                  <a:lnTo>
                    <a:pt x="227" y="1"/>
                  </a:lnTo>
                  <a:lnTo>
                    <a:pt x="230" y="0"/>
                  </a:lnTo>
                  <a:lnTo>
                    <a:pt x="2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Freeform 19"/>
            <p:cNvSpPr>
              <a:spLocks/>
            </p:cNvSpPr>
            <p:nvPr/>
          </p:nvSpPr>
          <p:spPr bwMode="auto">
            <a:xfrm>
              <a:off x="6807201" y="3271838"/>
              <a:ext cx="393700" cy="568325"/>
            </a:xfrm>
            <a:custGeom>
              <a:avLst/>
              <a:gdLst>
                <a:gd name="T0" fmla="*/ 584 w 742"/>
                <a:gd name="T1" fmla="*/ 0 h 1073"/>
                <a:gd name="T2" fmla="*/ 585 w 742"/>
                <a:gd name="T3" fmla="*/ 0 h 1073"/>
                <a:gd name="T4" fmla="*/ 588 w 742"/>
                <a:gd name="T5" fmla="*/ 1 h 1073"/>
                <a:gd name="T6" fmla="*/ 590 w 742"/>
                <a:gd name="T7" fmla="*/ 6 h 1073"/>
                <a:gd name="T8" fmla="*/ 742 w 742"/>
                <a:gd name="T9" fmla="*/ 522 h 1073"/>
                <a:gd name="T10" fmla="*/ 742 w 742"/>
                <a:gd name="T11" fmla="*/ 533 h 1073"/>
                <a:gd name="T12" fmla="*/ 741 w 742"/>
                <a:gd name="T13" fmla="*/ 541 h 1073"/>
                <a:gd name="T14" fmla="*/ 735 w 742"/>
                <a:gd name="T15" fmla="*/ 549 h 1073"/>
                <a:gd name="T16" fmla="*/ 121 w 742"/>
                <a:gd name="T17" fmla="*/ 1068 h 1073"/>
                <a:gd name="T18" fmla="*/ 112 w 742"/>
                <a:gd name="T19" fmla="*/ 1071 h 1073"/>
                <a:gd name="T20" fmla="*/ 103 w 742"/>
                <a:gd name="T21" fmla="*/ 1073 h 1073"/>
                <a:gd name="T22" fmla="*/ 94 w 742"/>
                <a:gd name="T23" fmla="*/ 1068 h 1073"/>
                <a:gd name="T24" fmla="*/ 6 w 742"/>
                <a:gd name="T25" fmla="*/ 1005 h 1073"/>
                <a:gd name="T26" fmla="*/ 3 w 742"/>
                <a:gd name="T27" fmla="*/ 1002 h 1073"/>
                <a:gd name="T28" fmla="*/ 0 w 742"/>
                <a:gd name="T29" fmla="*/ 998 h 1073"/>
                <a:gd name="T30" fmla="*/ 0 w 742"/>
                <a:gd name="T31" fmla="*/ 992 h 1073"/>
                <a:gd name="T32" fmla="*/ 0 w 742"/>
                <a:gd name="T33" fmla="*/ 987 h 1073"/>
                <a:gd name="T34" fmla="*/ 1 w 742"/>
                <a:gd name="T35" fmla="*/ 981 h 1073"/>
                <a:gd name="T36" fmla="*/ 578 w 742"/>
                <a:gd name="T37" fmla="*/ 4 h 1073"/>
                <a:gd name="T38" fmla="*/ 581 w 742"/>
                <a:gd name="T39" fmla="*/ 1 h 1073"/>
                <a:gd name="T40" fmla="*/ 584 w 742"/>
                <a:gd name="T41" fmla="*/ 0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2" h="1073">
                  <a:moveTo>
                    <a:pt x="584" y="0"/>
                  </a:moveTo>
                  <a:lnTo>
                    <a:pt x="585" y="0"/>
                  </a:lnTo>
                  <a:lnTo>
                    <a:pt x="588" y="1"/>
                  </a:lnTo>
                  <a:lnTo>
                    <a:pt x="590" y="6"/>
                  </a:lnTo>
                  <a:lnTo>
                    <a:pt x="742" y="522"/>
                  </a:lnTo>
                  <a:lnTo>
                    <a:pt x="742" y="533"/>
                  </a:lnTo>
                  <a:lnTo>
                    <a:pt x="741" y="541"/>
                  </a:lnTo>
                  <a:lnTo>
                    <a:pt x="735" y="549"/>
                  </a:lnTo>
                  <a:lnTo>
                    <a:pt x="121" y="1068"/>
                  </a:lnTo>
                  <a:lnTo>
                    <a:pt x="112" y="1071"/>
                  </a:lnTo>
                  <a:lnTo>
                    <a:pt x="103" y="1073"/>
                  </a:lnTo>
                  <a:lnTo>
                    <a:pt x="94" y="1068"/>
                  </a:lnTo>
                  <a:lnTo>
                    <a:pt x="6" y="1005"/>
                  </a:lnTo>
                  <a:lnTo>
                    <a:pt x="3" y="1002"/>
                  </a:lnTo>
                  <a:lnTo>
                    <a:pt x="0" y="998"/>
                  </a:lnTo>
                  <a:lnTo>
                    <a:pt x="0" y="992"/>
                  </a:lnTo>
                  <a:lnTo>
                    <a:pt x="0" y="987"/>
                  </a:lnTo>
                  <a:lnTo>
                    <a:pt x="1" y="981"/>
                  </a:lnTo>
                  <a:lnTo>
                    <a:pt x="578" y="4"/>
                  </a:lnTo>
                  <a:lnTo>
                    <a:pt x="581" y="1"/>
                  </a:lnTo>
                  <a:lnTo>
                    <a:pt x="5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20"/>
            <p:cNvSpPr>
              <a:spLocks/>
            </p:cNvSpPr>
            <p:nvPr/>
          </p:nvSpPr>
          <p:spPr bwMode="auto">
            <a:xfrm>
              <a:off x="6899276" y="3644901"/>
              <a:ext cx="300038" cy="249238"/>
            </a:xfrm>
            <a:custGeom>
              <a:avLst/>
              <a:gdLst>
                <a:gd name="T0" fmla="*/ 532 w 566"/>
                <a:gd name="T1" fmla="*/ 0 h 472"/>
                <a:gd name="T2" fmla="*/ 535 w 566"/>
                <a:gd name="T3" fmla="*/ 1 h 472"/>
                <a:gd name="T4" fmla="*/ 540 w 566"/>
                <a:gd name="T5" fmla="*/ 4 h 472"/>
                <a:gd name="T6" fmla="*/ 541 w 566"/>
                <a:gd name="T7" fmla="*/ 9 h 472"/>
                <a:gd name="T8" fmla="*/ 566 w 566"/>
                <a:gd name="T9" fmla="*/ 254 h 472"/>
                <a:gd name="T10" fmla="*/ 566 w 566"/>
                <a:gd name="T11" fmla="*/ 260 h 472"/>
                <a:gd name="T12" fmla="*/ 566 w 566"/>
                <a:gd name="T13" fmla="*/ 265 h 472"/>
                <a:gd name="T14" fmla="*/ 565 w 566"/>
                <a:gd name="T15" fmla="*/ 271 h 472"/>
                <a:gd name="T16" fmla="*/ 562 w 566"/>
                <a:gd name="T17" fmla="*/ 275 h 472"/>
                <a:gd name="T18" fmla="*/ 557 w 566"/>
                <a:gd name="T19" fmla="*/ 278 h 472"/>
                <a:gd name="T20" fmla="*/ 93 w 566"/>
                <a:gd name="T21" fmla="*/ 471 h 472"/>
                <a:gd name="T22" fmla="*/ 84 w 566"/>
                <a:gd name="T23" fmla="*/ 472 h 472"/>
                <a:gd name="T24" fmla="*/ 74 w 566"/>
                <a:gd name="T25" fmla="*/ 472 h 472"/>
                <a:gd name="T26" fmla="*/ 66 w 566"/>
                <a:gd name="T27" fmla="*/ 468 h 472"/>
                <a:gd name="T28" fmla="*/ 4 w 566"/>
                <a:gd name="T29" fmla="*/ 424 h 472"/>
                <a:gd name="T30" fmla="*/ 1 w 566"/>
                <a:gd name="T31" fmla="*/ 421 h 472"/>
                <a:gd name="T32" fmla="*/ 0 w 566"/>
                <a:gd name="T33" fmla="*/ 416 h 472"/>
                <a:gd name="T34" fmla="*/ 0 w 566"/>
                <a:gd name="T35" fmla="*/ 412 h 472"/>
                <a:gd name="T36" fmla="*/ 1 w 566"/>
                <a:gd name="T37" fmla="*/ 407 h 472"/>
                <a:gd name="T38" fmla="*/ 4 w 566"/>
                <a:gd name="T39" fmla="*/ 405 h 472"/>
                <a:gd name="T40" fmla="*/ 523 w 566"/>
                <a:gd name="T41" fmla="*/ 3 h 472"/>
                <a:gd name="T42" fmla="*/ 528 w 566"/>
                <a:gd name="T43" fmla="*/ 1 h 472"/>
                <a:gd name="T44" fmla="*/ 532 w 566"/>
                <a:gd name="T45" fmla="*/ 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66" h="472">
                  <a:moveTo>
                    <a:pt x="532" y="0"/>
                  </a:moveTo>
                  <a:lnTo>
                    <a:pt x="535" y="1"/>
                  </a:lnTo>
                  <a:lnTo>
                    <a:pt x="540" y="4"/>
                  </a:lnTo>
                  <a:lnTo>
                    <a:pt x="541" y="9"/>
                  </a:lnTo>
                  <a:lnTo>
                    <a:pt x="566" y="254"/>
                  </a:lnTo>
                  <a:lnTo>
                    <a:pt x="566" y="260"/>
                  </a:lnTo>
                  <a:lnTo>
                    <a:pt x="566" y="265"/>
                  </a:lnTo>
                  <a:lnTo>
                    <a:pt x="565" y="271"/>
                  </a:lnTo>
                  <a:lnTo>
                    <a:pt x="562" y="275"/>
                  </a:lnTo>
                  <a:lnTo>
                    <a:pt x="557" y="278"/>
                  </a:lnTo>
                  <a:lnTo>
                    <a:pt x="93" y="471"/>
                  </a:lnTo>
                  <a:lnTo>
                    <a:pt x="84" y="472"/>
                  </a:lnTo>
                  <a:lnTo>
                    <a:pt x="74" y="472"/>
                  </a:lnTo>
                  <a:lnTo>
                    <a:pt x="66" y="468"/>
                  </a:lnTo>
                  <a:lnTo>
                    <a:pt x="4" y="424"/>
                  </a:lnTo>
                  <a:lnTo>
                    <a:pt x="1" y="421"/>
                  </a:lnTo>
                  <a:lnTo>
                    <a:pt x="0" y="416"/>
                  </a:lnTo>
                  <a:lnTo>
                    <a:pt x="0" y="412"/>
                  </a:lnTo>
                  <a:lnTo>
                    <a:pt x="1" y="407"/>
                  </a:lnTo>
                  <a:lnTo>
                    <a:pt x="4" y="405"/>
                  </a:lnTo>
                  <a:lnTo>
                    <a:pt x="523" y="3"/>
                  </a:lnTo>
                  <a:lnTo>
                    <a:pt x="528" y="1"/>
                  </a:lnTo>
                  <a:lnTo>
                    <a:pt x="5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742028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236519"/>
            <a:ext cx="12192000" cy="4924569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83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68796" y="189391"/>
            <a:ext cx="9286614" cy="586405"/>
          </a:xfrm>
          <a:prstGeom prst="rect">
            <a:avLst/>
          </a:prstGeom>
        </p:spPr>
        <p:txBody>
          <a:bodyPr anchor="ctr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solidFill>
            <a:srgbClr val="BFBFBF"/>
          </a:solidFill>
          <a:ln w="4445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799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4" name="Группа 26"/>
          <p:cNvGrpSpPr/>
          <p:nvPr/>
        </p:nvGrpSpPr>
        <p:grpSpPr>
          <a:xfrm>
            <a:off x="10507541" y="242422"/>
            <a:ext cx="1249112" cy="513189"/>
            <a:chOff x="4805363" y="2930526"/>
            <a:chExt cx="2430463" cy="998537"/>
          </a:xfrm>
          <a:solidFill>
            <a:srgbClr val="FFFFFF">
              <a:alpha val="60000"/>
            </a:srgbClr>
          </a:solidFill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4805363" y="3276601"/>
              <a:ext cx="344488" cy="385763"/>
            </a:xfrm>
            <a:custGeom>
              <a:avLst/>
              <a:gdLst>
                <a:gd name="T0" fmla="*/ 115 w 653"/>
                <a:gd name="T1" fmla="*/ 410 h 729"/>
                <a:gd name="T2" fmla="*/ 115 w 653"/>
                <a:gd name="T3" fmla="*/ 611 h 729"/>
                <a:gd name="T4" fmla="*/ 480 w 653"/>
                <a:gd name="T5" fmla="*/ 611 h 729"/>
                <a:gd name="T6" fmla="*/ 498 w 653"/>
                <a:gd name="T7" fmla="*/ 608 h 729"/>
                <a:gd name="T8" fmla="*/ 514 w 653"/>
                <a:gd name="T9" fmla="*/ 601 h 729"/>
                <a:gd name="T10" fmla="*/ 526 w 653"/>
                <a:gd name="T11" fmla="*/ 588 h 729"/>
                <a:gd name="T12" fmla="*/ 535 w 653"/>
                <a:gd name="T13" fmla="*/ 572 h 729"/>
                <a:gd name="T14" fmla="*/ 538 w 653"/>
                <a:gd name="T15" fmla="*/ 554 h 729"/>
                <a:gd name="T16" fmla="*/ 538 w 653"/>
                <a:gd name="T17" fmla="*/ 469 h 729"/>
                <a:gd name="T18" fmla="*/ 535 w 653"/>
                <a:gd name="T19" fmla="*/ 449 h 729"/>
                <a:gd name="T20" fmla="*/ 526 w 653"/>
                <a:gd name="T21" fmla="*/ 433 h 729"/>
                <a:gd name="T22" fmla="*/ 514 w 653"/>
                <a:gd name="T23" fmla="*/ 421 h 729"/>
                <a:gd name="T24" fmla="*/ 498 w 653"/>
                <a:gd name="T25" fmla="*/ 413 h 729"/>
                <a:gd name="T26" fmla="*/ 480 w 653"/>
                <a:gd name="T27" fmla="*/ 410 h 729"/>
                <a:gd name="T28" fmla="*/ 115 w 653"/>
                <a:gd name="T29" fmla="*/ 410 h 729"/>
                <a:gd name="T30" fmla="*/ 0 w 653"/>
                <a:gd name="T31" fmla="*/ 0 h 729"/>
                <a:gd name="T32" fmla="*/ 609 w 653"/>
                <a:gd name="T33" fmla="*/ 0 h 729"/>
                <a:gd name="T34" fmla="*/ 609 w 653"/>
                <a:gd name="T35" fmla="*/ 118 h 729"/>
                <a:gd name="T36" fmla="*/ 115 w 653"/>
                <a:gd name="T37" fmla="*/ 118 h 729"/>
                <a:gd name="T38" fmla="*/ 115 w 653"/>
                <a:gd name="T39" fmla="*/ 293 h 729"/>
                <a:gd name="T40" fmla="*/ 480 w 653"/>
                <a:gd name="T41" fmla="*/ 293 h 729"/>
                <a:gd name="T42" fmla="*/ 514 w 653"/>
                <a:gd name="T43" fmla="*/ 296 h 729"/>
                <a:gd name="T44" fmla="*/ 547 w 653"/>
                <a:gd name="T45" fmla="*/ 307 h 729"/>
                <a:gd name="T46" fmla="*/ 576 w 653"/>
                <a:gd name="T47" fmla="*/ 323 h 729"/>
                <a:gd name="T48" fmla="*/ 603 w 653"/>
                <a:gd name="T49" fmla="*/ 345 h 729"/>
                <a:gd name="T50" fmla="*/ 624 w 653"/>
                <a:gd name="T51" fmla="*/ 370 h 729"/>
                <a:gd name="T52" fmla="*/ 640 w 653"/>
                <a:gd name="T53" fmla="*/ 399 h 729"/>
                <a:gd name="T54" fmla="*/ 650 w 653"/>
                <a:gd name="T55" fmla="*/ 433 h 729"/>
                <a:gd name="T56" fmla="*/ 653 w 653"/>
                <a:gd name="T57" fmla="*/ 469 h 729"/>
                <a:gd name="T58" fmla="*/ 653 w 653"/>
                <a:gd name="T59" fmla="*/ 488 h 729"/>
                <a:gd name="T60" fmla="*/ 653 w 653"/>
                <a:gd name="T61" fmla="*/ 511 h 729"/>
                <a:gd name="T62" fmla="*/ 653 w 653"/>
                <a:gd name="T63" fmla="*/ 554 h 729"/>
                <a:gd name="T64" fmla="*/ 650 w 653"/>
                <a:gd name="T65" fmla="*/ 589 h 729"/>
                <a:gd name="T66" fmla="*/ 640 w 653"/>
                <a:gd name="T67" fmla="*/ 622 h 729"/>
                <a:gd name="T68" fmla="*/ 624 w 653"/>
                <a:gd name="T69" fmla="*/ 651 h 729"/>
                <a:gd name="T70" fmla="*/ 603 w 653"/>
                <a:gd name="T71" fmla="*/ 678 h 729"/>
                <a:gd name="T72" fmla="*/ 576 w 653"/>
                <a:gd name="T73" fmla="*/ 698 h 729"/>
                <a:gd name="T74" fmla="*/ 547 w 653"/>
                <a:gd name="T75" fmla="*/ 714 h 729"/>
                <a:gd name="T76" fmla="*/ 514 w 653"/>
                <a:gd name="T77" fmla="*/ 725 h 729"/>
                <a:gd name="T78" fmla="*/ 480 w 653"/>
                <a:gd name="T79" fmla="*/ 729 h 729"/>
                <a:gd name="T80" fmla="*/ 0 w 653"/>
                <a:gd name="T81" fmla="*/ 729 h 729"/>
                <a:gd name="T82" fmla="*/ 0 w 653"/>
                <a:gd name="T83" fmla="*/ 364 h 729"/>
                <a:gd name="T84" fmla="*/ 0 w 653"/>
                <a:gd name="T85" fmla="*/ 180 h 729"/>
                <a:gd name="T86" fmla="*/ 0 w 653"/>
                <a:gd name="T87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53" h="729">
                  <a:moveTo>
                    <a:pt x="115" y="410"/>
                  </a:moveTo>
                  <a:lnTo>
                    <a:pt x="115" y="611"/>
                  </a:lnTo>
                  <a:lnTo>
                    <a:pt x="480" y="611"/>
                  </a:lnTo>
                  <a:lnTo>
                    <a:pt x="498" y="608"/>
                  </a:lnTo>
                  <a:lnTo>
                    <a:pt x="514" y="601"/>
                  </a:lnTo>
                  <a:lnTo>
                    <a:pt x="526" y="588"/>
                  </a:lnTo>
                  <a:lnTo>
                    <a:pt x="535" y="572"/>
                  </a:lnTo>
                  <a:lnTo>
                    <a:pt x="538" y="554"/>
                  </a:lnTo>
                  <a:lnTo>
                    <a:pt x="538" y="469"/>
                  </a:lnTo>
                  <a:lnTo>
                    <a:pt x="535" y="449"/>
                  </a:lnTo>
                  <a:lnTo>
                    <a:pt x="526" y="433"/>
                  </a:lnTo>
                  <a:lnTo>
                    <a:pt x="514" y="421"/>
                  </a:lnTo>
                  <a:lnTo>
                    <a:pt x="498" y="413"/>
                  </a:lnTo>
                  <a:lnTo>
                    <a:pt x="480" y="410"/>
                  </a:lnTo>
                  <a:lnTo>
                    <a:pt x="115" y="410"/>
                  </a:lnTo>
                  <a:close/>
                  <a:moveTo>
                    <a:pt x="0" y="0"/>
                  </a:moveTo>
                  <a:lnTo>
                    <a:pt x="609" y="0"/>
                  </a:lnTo>
                  <a:lnTo>
                    <a:pt x="609" y="118"/>
                  </a:lnTo>
                  <a:lnTo>
                    <a:pt x="115" y="118"/>
                  </a:lnTo>
                  <a:lnTo>
                    <a:pt x="115" y="293"/>
                  </a:lnTo>
                  <a:lnTo>
                    <a:pt x="480" y="293"/>
                  </a:lnTo>
                  <a:lnTo>
                    <a:pt x="514" y="296"/>
                  </a:lnTo>
                  <a:lnTo>
                    <a:pt x="547" y="307"/>
                  </a:lnTo>
                  <a:lnTo>
                    <a:pt x="576" y="323"/>
                  </a:lnTo>
                  <a:lnTo>
                    <a:pt x="603" y="345"/>
                  </a:lnTo>
                  <a:lnTo>
                    <a:pt x="624" y="370"/>
                  </a:lnTo>
                  <a:lnTo>
                    <a:pt x="640" y="399"/>
                  </a:lnTo>
                  <a:lnTo>
                    <a:pt x="650" y="433"/>
                  </a:lnTo>
                  <a:lnTo>
                    <a:pt x="653" y="469"/>
                  </a:lnTo>
                  <a:lnTo>
                    <a:pt x="653" y="488"/>
                  </a:lnTo>
                  <a:lnTo>
                    <a:pt x="653" y="511"/>
                  </a:lnTo>
                  <a:lnTo>
                    <a:pt x="653" y="554"/>
                  </a:lnTo>
                  <a:lnTo>
                    <a:pt x="650" y="589"/>
                  </a:lnTo>
                  <a:lnTo>
                    <a:pt x="640" y="622"/>
                  </a:lnTo>
                  <a:lnTo>
                    <a:pt x="624" y="651"/>
                  </a:lnTo>
                  <a:lnTo>
                    <a:pt x="603" y="678"/>
                  </a:lnTo>
                  <a:lnTo>
                    <a:pt x="576" y="698"/>
                  </a:lnTo>
                  <a:lnTo>
                    <a:pt x="547" y="714"/>
                  </a:lnTo>
                  <a:lnTo>
                    <a:pt x="514" y="725"/>
                  </a:lnTo>
                  <a:lnTo>
                    <a:pt x="480" y="729"/>
                  </a:lnTo>
                  <a:lnTo>
                    <a:pt x="0" y="729"/>
                  </a:lnTo>
                  <a:lnTo>
                    <a:pt x="0" y="364"/>
                  </a:lnTo>
                  <a:lnTo>
                    <a:pt x="0" y="18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5665788" y="3276601"/>
              <a:ext cx="346075" cy="385763"/>
            </a:xfrm>
            <a:custGeom>
              <a:avLst/>
              <a:gdLst>
                <a:gd name="T0" fmla="*/ 115 w 654"/>
                <a:gd name="T1" fmla="*/ 118 h 729"/>
                <a:gd name="T2" fmla="*/ 115 w 654"/>
                <a:gd name="T3" fmla="*/ 320 h 729"/>
                <a:gd name="T4" fmla="*/ 481 w 654"/>
                <a:gd name="T5" fmla="*/ 320 h 729"/>
                <a:gd name="T6" fmla="*/ 498 w 654"/>
                <a:gd name="T7" fmla="*/ 317 h 729"/>
                <a:gd name="T8" fmla="*/ 515 w 654"/>
                <a:gd name="T9" fmla="*/ 308 h 729"/>
                <a:gd name="T10" fmla="*/ 526 w 654"/>
                <a:gd name="T11" fmla="*/ 296 h 729"/>
                <a:gd name="T12" fmla="*/ 535 w 654"/>
                <a:gd name="T13" fmla="*/ 280 h 729"/>
                <a:gd name="T14" fmla="*/ 538 w 654"/>
                <a:gd name="T15" fmla="*/ 261 h 729"/>
                <a:gd name="T16" fmla="*/ 538 w 654"/>
                <a:gd name="T17" fmla="*/ 176 h 729"/>
                <a:gd name="T18" fmla="*/ 535 w 654"/>
                <a:gd name="T19" fmla="*/ 158 h 729"/>
                <a:gd name="T20" fmla="*/ 526 w 654"/>
                <a:gd name="T21" fmla="*/ 142 h 729"/>
                <a:gd name="T22" fmla="*/ 515 w 654"/>
                <a:gd name="T23" fmla="*/ 129 h 729"/>
                <a:gd name="T24" fmla="*/ 498 w 654"/>
                <a:gd name="T25" fmla="*/ 121 h 729"/>
                <a:gd name="T26" fmla="*/ 481 w 654"/>
                <a:gd name="T27" fmla="*/ 118 h 729"/>
                <a:gd name="T28" fmla="*/ 115 w 654"/>
                <a:gd name="T29" fmla="*/ 118 h 729"/>
                <a:gd name="T30" fmla="*/ 0 w 654"/>
                <a:gd name="T31" fmla="*/ 0 h 729"/>
                <a:gd name="T32" fmla="*/ 481 w 654"/>
                <a:gd name="T33" fmla="*/ 0 h 729"/>
                <a:gd name="T34" fmla="*/ 515 w 654"/>
                <a:gd name="T35" fmla="*/ 5 h 729"/>
                <a:gd name="T36" fmla="*/ 547 w 654"/>
                <a:gd name="T37" fmla="*/ 15 h 729"/>
                <a:gd name="T38" fmla="*/ 577 w 654"/>
                <a:gd name="T39" fmla="*/ 31 h 729"/>
                <a:gd name="T40" fmla="*/ 603 w 654"/>
                <a:gd name="T41" fmla="*/ 52 h 729"/>
                <a:gd name="T42" fmla="*/ 624 w 654"/>
                <a:gd name="T43" fmla="*/ 79 h 729"/>
                <a:gd name="T44" fmla="*/ 640 w 654"/>
                <a:gd name="T45" fmla="*/ 108 h 729"/>
                <a:gd name="T46" fmla="*/ 651 w 654"/>
                <a:gd name="T47" fmla="*/ 140 h 729"/>
                <a:gd name="T48" fmla="*/ 654 w 654"/>
                <a:gd name="T49" fmla="*/ 176 h 729"/>
                <a:gd name="T50" fmla="*/ 654 w 654"/>
                <a:gd name="T51" fmla="*/ 261 h 729"/>
                <a:gd name="T52" fmla="*/ 651 w 654"/>
                <a:gd name="T53" fmla="*/ 296 h 729"/>
                <a:gd name="T54" fmla="*/ 640 w 654"/>
                <a:gd name="T55" fmla="*/ 330 h 729"/>
                <a:gd name="T56" fmla="*/ 624 w 654"/>
                <a:gd name="T57" fmla="*/ 360 h 729"/>
                <a:gd name="T58" fmla="*/ 603 w 654"/>
                <a:gd name="T59" fmla="*/ 385 h 729"/>
                <a:gd name="T60" fmla="*/ 577 w 654"/>
                <a:gd name="T61" fmla="*/ 407 h 729"/>
                <a:gd name="T62" fmla="*/ 547 w 654"/>
                <a:gd name="T63" fmla="*/ 423 h 729"/>
                <a:gd name="T64" fmla="*/ 515 w 654"/>
                <a:gd name="T65" fmla="*/ 433 h 729"/>
                <a:gd name="T66" fmla="*/ 481 w 654"/>
                <a:gd name="T67" fmla="*/ 436 h 729"/>
                <a:gd name="T68" fmla="*/ 115 w 654"/>
                <a:gd name="T69" fmla="*/ 436 h 729"/>
                <a:gd name="T70" fmla="*/ 115 w 654"/>
                <a:gd name="T71" fmla="*/ 729 h 729"/>
                <a:gd name="T72" fmla="*/ 0 w 654"/>
                <a:gd name="T73" fmla="*/ 729 h 729"/>
                <a:gd name="T74" fmla="*/ 0 w 654"/>
                <a:gd name="T75" fmla="*/ 488 h 729"/>
                <a:gd name="T76" fmla="*/ 0 w 654"/>
                <a:gd name="T77" fmla="*/ 242 h 729"/>
                <a:gd name="T78" fmla="*/ 0 w 654"/>
                <a:gd name="T79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54" h="729">
                  <a:moveTo>
                    <a:pt x="115" y="118"/>
                  </a:moveTo>
                  <a:lnTo>
                    <a:pt x="115" y="320"/>
                  </a:lnTo>
                  <a:lnTo>
                    <a:pt x="481" y="320"/>
                  </a:lnTo>
                  <a:lnTo>
                    <a:pt x="498" y="317"/>
                  </a:lnTo>
                  <a:lnTo>
                    <a:pt x="515" y="308"/>
                  </a:lnTo>
                  <a:lnTo>
                    <a:pt x="526" y="296"/>
                  </a:lnTo>
                  <a:lnTo>
                    <a:pt x="535" y="280"/>
                  </a:lnTo>
                  <a:lnTo>
                    <a:pt x="538" y="261"/>
                  </a:lnTo>
                  <a:lnTo>
                    <a:pt x="538" y="176"/>
                  </a:lnTo>
                  <a:lnTo>
                    <a:pt x="535" y="158"/>
                  </a:lnTo>
                  <a:lnTo>
                    <a:pt x="526" y="142"/>
                  </a:lnTo>
                  <a:lnTo>
                    <a:pt x="515" y="129"/>
                  </a:lnTo>
                  <a:lnTo>
                    <a:pt x="498" y="121"/>
                  </a:lnTo>
                  <a:lnTo>
                    <a:pt x="481" y="118"/>
                  </a:lnTo>
                  <a:lnTo>
                    <a:pt x="115" y="118"/>
                  </a:lnTo>
                  <a:close/>
                  <a:moveTo>
                    <a:pt x="0" y="0"/>
                  </a:moveTo>
                  <a:lnTo>
                    <a:pt x="481" y="0"/>
                  </a:lnTo>
                  <a:lnTo>
                    <a:pt x="515" y="5"/>
                  </a:lnTo>
                  <a:lnTo>
                    <a:pt x="547" y="15"/>
                  </a:lnTo>
                  <a:lnTo>
                    <a:pt x="577" y="31"/>
                  </a:lnTo>
                  <a:lnTo>
                    <a:pt x="603" y="52"/>
                  </a:lnTo>
                  <a:lnTo>
                    <a:pt x="624" y="79"/>
                  </a:lnTo>
                  <a:lnTo>
                    <a:pt x="640" y="108"/>
                  </a:lnTo>
                  <a:lnTo>
                    <a:pt x="651" y="140"/>
                  </a:lnTo>
                  <a:lnTo>
                    <a:pt x="654" y="176"/>
                  </a:lnTo>
                  <a:lnTo>
                    <a:pt x="654" y="261"/>
                  </a:lnTo>
                  <a:lnTo>
                    <a:pt x="651" y="296"/>
                  </a:lnTo>
                  <a:lnTo>
                    <a:pt x="640" y="330"/>
                  </a:lnTo>
                  <a:lnTo>
                    <a:pt x="624" y="360"/>
                  </a:lnTo>
                  <a:lnTo>
                    <a:pt x="603" y="385"/>
                  </a:lnTo>
                  <a:lnTo>
                    <a:pt x="577" y="407"/>
                  </a:lnTo>
                  <a:lnTo>
                    <a:pt x="547" y="423"/>
                  </a:lnTo>
                  <a:lnTo>
                    <a:pt x="515" y="433"/>
                  </a:lnTo>
                  <a:lnTo>
                    <a:pt x="481" y="436"/>
                  </a:lnTo>
                  <a:lnTo>
                    <a:pt x="115" y="436"/>
                  </a:lnTo>
                  <a:lnTo>
                    <a:pt x="115" y="729"/>
                  </a:lnTo>
                  <a:lnTo>
                    <a:pt x="0" y="729"/>
                  </a:lnTo>
                  <a:lnTo>
                    <a:pt x="0" y="488"/>
                  </a:lnTo>
                  <a:lnTo>
                    <a:pt x="0" y="24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6083301" y="3276601"/>
              <a:ext cx="331788" cy="385763"/>
            </a:xfrm>
            <a:custGeom>
              <a:avLst/>
              <a:gdLst>
                <a:gd name="T0" fmla="*/ 173 w 627"/>
                <a:gd name="T1" fmla="*/ 0 h 729"/>
                <a:gd name="T2" fmla="*/ 627 w 627"/>
                <a:gd name="T3" fmla="*/ 0 h 729"/>
                <a:gd name="T4" fmla="*/ 627 w 627"/>
                <a:gd name="T5" fmla="*/ 118 h 729"/>
                <a:gd name="T6" fmla="*/ 173 w 627"/>
                <a:gd name="T7" fmla="*/ 118 h 729"/>
                <a:gd name="T8" fmla="*/ 155 w 627"/>
                <a:gd name="T9" fmla="*/ 121 h 729"/>
                <a:gd name="T10" fmla="*/ 139 w 627"/>
                <a:gd name="T11" fmla="*/ 129 h 729"/>
                <a:gd name="T12" fmla="*/ 127 w 627"/>
                <a:gd name="T13" fmla="*/ 142 h 729"/>
                <a:gd name="T14" fmla="*/ 118 w 627"/>
                <a:gd name="T15" fmla="*/ 158 h 729"/>
                <a:gd name="T16" fmla="*/ 115 w 627"/>
                <a:gd name="T17" fmla="*/ 176 h 729"/>
                <a:gd name="T18" fmla="*/ 115 w 627"/>
                <a:gd name="T19" fmla="*/ 554 h 729"/>
                <a:gd name="T20" fmla="*/ 118 w 627"/>
                <a:gd name="T21" fmla="*/ 572 h 729"/>
                <a:gd name="T22" fmla="*/ 127 w 627"/>
                <a:gd name="T23" fmla="*/ 588 h 729"/>
                <a:gd name="T24" fmla="*/ 139 w 627"/>
                <a:gd name="T25" fmla="*/ 601 h 729"/>
                <a:gd name="T26" fmla="*/ 155 w 627"/>
                <a:gd name="T27" fmla="*/ 608 h 729"/>
                <a:gd name="T28" fmla="*/ 173 w 627"/>
                <a:gd name="T29" fmla="*/ 611 h 729"/>
                <a:gd name="T30" fmla="*/ 627 w 627"/>
                <a:gd name="T31" fmla="*/ 611 h 729"/>
                <a:gd name="T32" fmla="*/ 627 w 627"/>
                <a:gd name="T33" fmla="*/ 729 h 729"/>
                <a:gd name="T34" fmla="*/ 545 w 627"/>
                <a:gd name="T35" fmla="*/ 729 h 729"/>
                <a:gd name="T36" fmla="*/ 470 w 627"/>
                <a:gd name="T37" fmla="*/ 729 h 729"/>
                <a:gd name="T38" fmla="*/ 400 w 627"/>
                <a:gd name="T39" fmla="*/ 729 h 729"/>
                <a:gd name="T40" fmla="*/ 329 w 627"/>
                <a:gd name="T41" fmla="*/ 729 h 729"/>
                <a:gd name="T42" fmla="*/ 255 w 627"/>
                <a:gd name="T43" fmla="*/ 729 h 729"/>
                <a:gd name="T44" fmla="*/ 173 w 627"/>
                <a:gd name="T45" fmla="*/ 729 h 729"/>
                <a:gd name="T46" fmla="*/ 139 w 627"/>
                <a:gd name="T47" fmla="*/ 725 h 729"/>
                <a:gd name="T48" fmla="*/ 106 w 627"/>
                <a:gd name="T49" fmla="*/ 714 h 729"/>
                <a:gd name="T50" fmla="*/ 76 w 627"/>
                <a:gd name="T51" fmla="*/ 698 h 729"/>
                <a:gd name="T52" fmla="*/ 50 w 627"/>
                <a:gd name="T53" fmla="*/ 678 h 729"/>
                <a:gd name="T54" fmla="*/ 29 w 627"/>
                <a:gd name="T55" fmla="*/ 651 h 729"/>
                <a:gd name="T56" fmla="*/ 13 w 627"/>
                <a:gd name="T57" fmla="*/ 622 h 729"/>
                <a:gd name="T58" fmla="*/ 3 w 627"/>
                <a:gd name="T59" fmla="*/ 589 h 729"/>
                <a:gd name="T60" fmla="*/ 0 w 627"/>
                <a:gd name="T61" fmla="*/ 554 h 729"/>
                <a:gd name="T62" fmla="*/ 0 w 627"/>
                <a:gd name="T63" fmla="*/ 176 h 729"/>
                <a:gd name="T64" fmla="*/ 3 w 627"/>
                <a:gd name="T65" fmla="*/ 140 h 729"/>
                <a:gd name="T66" fmla="*/ 13 w 627"/>
                <a:gd name="T67" fmla="*/ 108 h 729"/>
                <a:gd name="T68" fmla="*/ 29 w 627"/>
                <a:gd name="T69" fmla="*/ 79 h 729"/>
                <a:gd name="T70" fmla="*/ 50 w 627"/>
                <a:gd name="T71" fmla="*/ 52 h 729"/>
                <a:gd name="T72" fmla="*/ 76 w 627"/>
                <a:gd name="T73" fmla="*/ 31 h 729"/>
                <a:gd name="T74" fmla="*/ 106 w 627"/>
                <a:gd name="T75" fmla="*/ 15 h 729"/>
                <a:gd name="T76" fmla="*/ 139 w 627"/>
                <a:gd name="T77" fmla="*/ 5 h 729"/>
                <a:gd name="T78" fmla="*/ 173 w 627"/>
                <a:gd name="T79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27" h="729">
                  <a:moveTo>
                    <a:pt x="173" y="0"/>
                  </a:moveTo>
                  <a:lnTo>
                    <a:pt x="627" y="0"/>
                  </a:lnTo>
                  <a:lnTo>
                    <a:pt x="627" y="118"/>
                  </a:lnTo>
                  <a:lnTo>
                    <a:pt x="173" y="118"/>
                  </a:lnTo>
                  <a:lnTo>
                    <a:pt x="155" y="121"/>
                  </a:lnTo>
                  <a:lnTo>
                    <a:pt x="139" y="129"/>
                  </a:lnTo>
                  <a:lnTo>
                    <a:pt x="127" y="142"/>
                  </a:lnTo>
                  <a:lnTo>
                    <a:pt x="118" y="158"/>
                  </a:lnTo>
                  <a:lnTo>
                    <a:pt x="115" y="176"/>
                  </a:lnTo>
                  <a:lnTo>
                    <a:pt x="115" y="554"/>
                  </a:lnTo>
                  <a:lnTo>
                    <a:pt x="118" y="572"/>
                  </a:lnTo>
                  <a:lnTo>
                    <a:pt x="127" y="588"/>
                  </a:lnTo>
                  <a:lnTo>
                    <a:pt x="139" y="601"/>
                  </a:lnTo>
                  <a:lnTo>
                    <a:pt x="155" y="608"/>
                  </a:lnTo>
                  <a:lnTo>
                    <a:pt x="173" y="611"/>
                  </a:lnTo>
                  <a:lnTo>
                    <a:pt x="627" y="611"/>
                  </a:lnTo>
                  <a:lnTo>
                    <a:pt x="627" y="729"/>
                  </a:lnTo>
                  <a:lnTo>
                    <a:pt x="545" y="729"/>
                  </a:lnTo>
                  <a:lnTo>
                    <a:pt x="470" y="729"/>
                  </a:lnTo>
                  <a:lnTo>
                    <a:pt x="400" y="729"/>
                  </a:lnTo>
                  <a:lnTo>
                    <a:pt x="329" y="729"/>
                  </a:lnTo>
                  <a:lnTo>
                    <a:pt x="255" y="729"/>
                  </a:lnTo>
                  <a:lnTo>
                    <a:pt x="173" y="729"/>
                  </a:lnTo>
                  <a:lnTo>
                    <a:pt x="139" y="725"/>
                  </a:lnTo>
                  <a:lnTo>
                    <a:pt x="106" y="714"/>
                  </a:lnTo>
                  <a:lnTo>
                    <a:pt x="76" y="698"/>
                  </a:lnTo>
                  <a:lnTo>
                    <a:pt x="50" y="678"/>
                  </a:lnTo>
                  <a:lnTo>
                    <a:pt x="29" y="651"/>
                  </a:lnTo>
                  <a:lnTo>
                    <a:pt x="13" y="622"/>
                  </a:lnTo>
                  <a:lnTo>
                    <a:pt x="3" y="589"/>
                  </a:lnTo>
                  <a:lnTo>
                    <a:pt x="0" y="554"/>
                  </a:lnTo>
                  <a:lnTo>
                    <a:pt x="0" y="176"/>
                  </a:lnTo>
                  <a:lnTo>
                    <a:pt x="3" y="140"/>
                  </a:lnTo>
                  <a:lnTo>
                    <a:pt x="13" y="108"/>
                  </a:lnTo>
                  <a:lnTo>
                    <a:pt x="29" y="79"/>
                  </a:lnTo>
                  <a:lnTo>
                    <a:pt x="50" y="52"/>
                  </a:lnTo>
                  <a:lnTo>
                    <a:pt x="76" y="31"/>
                  </a:lnTo>
                  <a:lnTo>
                    <a:pt x="106" y="15"/>
                  </a:lnTo>
                  <a:lnTo>
                    <a:pt x="139" y="5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5181601" y="3276601"/>
              <a:ext cx="428625" cy="385763"/>
            </a:xfrm>
            <a:custGeom>
              <a:avLst/>
              <a:gdLst>
                <a:gd name="T0" fmla="*/ 405 w 810"/>
                <a:gd name="T1" fmla="*/ 130 h 729"/>
                <a:gd name="T2" fmla="*/ 272 w 810"/>
                <a:gd name="T3" fmla="*/ 410 h 729"/>
                <a:gd name="T4" fmla="*/ 538 w 810"/>
                <a:gd name="T5" fmla="*/ 410 h 729"/>
                <a:gd name="T6" fmla="*/ 405 w 810"/>
                <a:gd name="T7" fmla="*/ 130 h 729"/>
                <a:gd name="T8" fmla="*/ 340 w 810"/>
                <a:gd name="T9" fmla="*/ 0 h 729"/>
                <a:gd name="T10" fmla="*/ 470 w 810"/>
                <a:gd name="T11" fmla="*/ 0 h 729"/>
                <a:gd name="T12" fmla="*/ 810 w 810"/>
                <a:gd name="T13" fmla="*/ 729 h 729"/>
                <a:gd name="T14" fmla="*/ 681 w 810"/>
                <a:gd name="T15" fmla="*/ 729 h 729"/>
                <a:gd name="T16" fmla="*/ 596 w 810"/>
                <a:gd name="T17" fmla="*/ 526 h 729"/>
                <a:gd name="T18" fmla="*/ 214 w 810"/>
                <a:gd name="T19" fmla="*/ 526 h 729"/>
                <a:gd name="T20" fmla="*/ 128 w 810"/>
                <a:gd name="T21" fmla="*/ 729 h 729"/>
                <a:gd name="T22" fmla="*/ 0 w 810"/>
                <a:gd name="T23" fmla="*/ 729 h 729"/>
                <a:gd name="T24" fmla="*/ 340 w 810"/>
                <a:gd name="T2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0" h="729">
                  <a:moveTo>
                    <a:pt x="405" y="130"/>
                  </a:moveTo>
                  <a:lnTo>
                    <a:pt x="272" y="410"/>
                  </a:lnTo>
                  <a:lnTo>
                    <a:pt x="538" y="410"/>
                  </a:lnTo>
                  <a:lnTo>
                    <a:pt x="405" y="130"/>
                  </a:lnTo>
                  <a:close/>
                  <a:moveTo>
                    <a:pt x="340" y="0"/>
                  </a:moveTo>
                  <a:lnTo>
                    <a:pt x="470" y="0"/>
                  </a:lnTo>
                  <a:lnTo>
                    <a:pt x="810" y="729"/>
                  </a:lnTo>
                  <a:lnTo>
                    <a:pt x="681" y="729"/>
                  </a:lnTo>
                  <a:lnTo>
                    <a:pt x="596" y="526"/>
                  </a:lnTo>
                  <a:lnTo>
                    <a:pt x="214" y="526"/>
                  </a:lnTo>
                  <a:lnTo>
                    <a:pt x="128" y="729"/>
                  </a:lnTo>
                  <a:lnTo>
                    <a:pt x="0" y="729"/>
                  </a:lnTo>
                  <a:lnTo>
                    <a:pt x="3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5853113" y="3743326"/>
              <a:ext cx="160338" cy="182563"/>
            </a:xfrm>
            <a:custGeom>
              <a:avLst/>
              <a:gdLst>
                <a:gd name="T0" fmla="*/ 68 w 302"/>
                <a:gd name="T1" fmla="*/ 68 h 345"/>
                <a:gd name="T2" fmla="*/ 68 w 302"/>
                <a:gd name="T3" fmla="*/ 147 h 345"/>
                <a:gd name="T4" fmla="*/ 207 w 302"/>
                <a:gd name="T5" fmla="*/ 147 h 345"/>
                <a:gd name="T6" fmla="*/ 222 w 302"/>
                <a:gd name="T7" fmla="*/ 144 h 345"/>
                <a:gd name="T8" fmla="*/ 231 w 302"/>
                <a:gd name="T9" fmla="*/ 134 h 345"/>
                <a:gd name="T10" fmla="*/ 235 w 302"/>
                <a:gd name="T11" fmla="*/ 121 h 345"/>
                <a:gd name="T12" fmla="*/ 235 w 302"/>
                <a:gd name="T13" fmla="*/ 94 h 345"/>
                <a:gd name="T14" fmla="*/ 231 w 302"/>
                <a:gd name="T15" fmla="*/ 81 h 345"/>
                <a:gd name="T16" fmla="*/ 222 w 302"/>
                <a:gd name="T17" fmla="*/ 71 h 345"/>
                <a:gd name="T18" fmla="*/ 207 w 302"/>
                <a:gd name="T19" fmla="*/ 68 h 345"/>
                <a:gd name="T20" fmla="*/ 68 w 302"/>
                <a:gd name="T21" fmla="*/ 68 h 345"/>
                <a:gd name="T22" fmla="*/ 0 w 302"/>
                <a:gd name="T23" fmla="*/ 0 h 345"/>
                <a:gd name="T24" fmla="*/ 221 w 302"/>
                <a:gd name="T25" fmla="*/ 0 h 345"/>
                <a:gd name="T26" fmla="*/ 247 w 302"/>
                <a:gd name="T27" fmla="*/ 5 h 345"/>
                <a:gd name="T28" fmla="*/ 269 w 302"/>
                <a:gd name="T29" fmla="*/ 16 h 345"/>
                <a:gd name="T30" fmla="*/ 287 w 302"/>
                <a:gd name="T31" fmla="*/ 34 h 345"/>
                <a:gd name="T32" fmla="*/ 299 w 302"/>
                <a:gd name="T33" fmla="*/ 56 h 345"/>
                <a:gd name="T34" fmla="*/ 302 w 302"/>
                <a:gd name="T35" fmla="*/ 81 h 345"/>
                <a:gd name="T36" fmla="*/ 302 w 302"/>
                <a:gd name="T37" fmla="*/ 134 h 345"/>
                <a:gd name="T38" fmla="*/ 299 w 302"/>
                <a:gd name="T39" fmla="*/ 159 h 345"/>
                <a:gd name="T40" fmla="*/ 287 w 302"/>
                <a:gd name="T41" fmla="*/ 181 h 345"/>
                <a:gd name="T42" fmla="*/ 269 w 302"/>
                <a:gd name="T43" fmla="*/ 199 h 345"/>
                <a:gd name="T44" fmla="*/ 247 w 302"/>
                <a:gd name="T45" fmla="*/ 211 h 345"/>
                <a:gd name="T46" fmla="*/ 221 w 302"/>
                <a:gd name="T47" fmla="*/ 215 h 345"/>
                <a:gd name="T48" fmla="*/ 68 w 302"/>
                <a:gd name="T49" fmla="*/ 215 h 345"/>
                <a:gd name="T50" fmla="*/ 68 w 302"/>
                <a:gd name="T51" fmla="*/ 280 h 345"/>
                <a:gd name="T52" fmla="*/ 68 w 302"/>
                <a:gd name="T53" fmla="*/ 345 h 345"/>
                <a:gd name="T54" fmla="*/ 0 w 302"/>
                <a:gd name="T55" fmla="*/ 345 h 345"/>
                <a:gd name="T56" fmla="*/ 0 w 302"/>
                <a:gd name="T57" fmla="*/ 261 h 345"/>
                <a:gd name="T58" fmla="*/ 0 w 302"/>
                <a:gd name="T59" fmla="*/ 172 h 345"/>
                <a:gd name="T60" fmla="*/ 0 w 302"/>
                <a:gd name="T61" fmla="*/ 84 h 345"/>
                <a:gd name="T62" fmla="*/ 0 w 302"/>
                <a:gd name="T63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2" h="345">
                  <a:moveTo>
                    <a:pt x="68" y="68"/>
                  </a:moveTo>
                  <a:lnTo>
                    <a:pt x="68" y="147"/>
                  </a:lnTo>
                  <a:lnTo>
                    <a:pt x="207" y="147"/>
                  </a:lnTo>
                  <a:lnTo>
                    <a:pt x="222" y="144"/>
                  </a:lnTo>
                  <a:lnTo>
                    <a:pt x="231" y="134"/>
                  </a:lnTo>
                  <a:lnTo>
                    <a:pt x="235" y="121"/>
                  </a:lnTo>
                  <a:lnTo>
                    <a:pt x="235" y="94"/>
                  </a:lnTo>
                  <a:lnTo>
                    <a:pt x="231" y="81"/>
                  </a:lnTo>
                  <a:lnTo>
                    <a:pt x="222" y="71"/>
                  </a:lnTo>
                  <a:lnTo>
                    <a:pt x="207" y="68"/>
                  </a:lnTo>
                  <a:lnTo>
                    <a:pt x="68" y="68"/>
                  </a:lnTo>
                  <a:close/>
                  <a:moveTo>
                    <a:pt x="0" y="0"/>
                  </a:moveTo>
                  <a:lnTo>
                    <a:pt x="221" y="0"/>
                  </a:lnTo>
                  <a:lnTo>
                    <a:pt x="247" y="5"/>
                  </a:lnTo>
                  <a:lnTo>
                    <a:pt x="269" y="16"/>
                  </a:lnTo>
                  <a:lnTo>
                    <a:pt x="287" y="34"/>
                  </a:lnTo>
                  <a:lnTo>
                    <a:pt x="299" y="56"/>
                  </a:lnTo>
                  <a:lnTo>
                    <a:pt x="302" y="81"/>
                  </a:lnTo>
                  <a:lnTo>
                    <a:pt x="302" y="134"/>
                  </a:lnTo>
                  <a:lnTo>
                    <a:pt x="299" y="159"/>
                  </a:lnTo>
                  <a:lnTo>
                    <a:pt x="287" y="181"/>
                  </a:lnTo>
                  <a:lnTo>
                    <a:pt x="269" y="199"/>
                  </a:lnTo>
                  <a:lnTo>
                    <a:pt x="247" y="211"/>
                  </a:lnTo>
                  <a:lnTo>
                    <a:pt x="221" y="215"/>
                  </a:lnTo>
                  <a:lnTo>
                    <a:pt x="68" y="215"/>
                  </a:lnTo>
                  <a:lnTo>
                    <a:pt x="68" y="280"/>
                  </a:lnTo>
                  <a:lnTo>
                    <a:pt x="68" y="345"/>
                  </a:lnTo>
                  <a:lnTo>
                    <a:pt x="0" y="345"/>
                  </a:lnTo>
                  <a:lnTo>
                    <a:pt x="0" y="261"/>
                  </a:lnTo>
                  <a:lnTo>
                    <a:pt x="0" y="172"/>
                  </a:lnTo>
                  <a:lnTo>
                    <a:pt x="0" y="8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665788" y="3743326"/>
              <a:ext cx="153988" cy="180975"/>
            </a:xfrm>
            <a:custGeom>
              <a:avLst/>
              <a:gdLst>
                <a:gd name="T0" fmla="*/ 0 w 291"/>
                <a:gd name="T1" fmla="*/ 0 h 343"/>
                <a:gd name="T2" fmla="*/ 291 w 291"/>
                <a:gd name="T3" fmla="*/ 0 h 343"/>
                <a:gd name="T4" fmla="*/ 291 w 291"/>
                <a:gd name="T5" fmla="*/ 68 h 343"/>
                <a:gd name="T6" fmla="*/ 68 w 291"/>
                <a:gd name="T7" fmla="*/ 68 h 343"/>
                <a:gd name="T8" fmla="*/ 68 w 291"/>
                <a:gd name="T9" fmla="*/ 343 h 343"/>
                <a:gd name="T10" fmla="*/ 0 w 291"/>
                <a:gd name="T11" fmla="*/ 343 h 343"/>
                <a:gd name="T12" fmla="*/ 0 w 291"/>
                <a:gd name="T13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1" h="343">
                  <a:moveTo>
                    <a:pt x="0" y="0"/>
                  </a:moveTo>
                  <a:lnTo>
                    <a:pt x="291" y="0"/>
                  </a:lnTo>
                  <a:lnTo>
                    <a:pt x="291" y="68"/>
                  </a:lnTo>
                  <a:lnTo>
                    <a:pt x="68" y="68"/>
                  </a:lnTo>
                  <a:lnTo>
                    <a:pt x="68" y="343"/>
                  </a:lnTo>
                  <a:lnTo>
                    <a:pt x="0" y="34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6026151" y="3743326"/>
              <a:ext cx="192088" cy="182563"/>
            </a:xfrm>
            <a:custGeom>
              <a:avLst/>
              <a:gdLst>
                <a:gd name="T0" fmla="*/ 0 w 363"/>
                <a:gd name="T1" fmla="*/ 0 h 343"/>
                <a:gd name="T2" fmla="*/ 75 w 363"/>
                <a:gd name="T3" fmla="*/ 0 h 343"/>
                <a:gd name="T4" fmla="*/ 186 w 363"/>
                <a:gd name="T5" fmla="*/ 182 h 343"/>
                <a:gd name="T6" fmla="*/ 288 w 363"/>
                <a:gd name="T7" fmla="*/ 0 h 343"/>
                <a:gd name="T8" fmla="*/ 363 w 363"/>
                <a:gd name="T9" fmla="*/ 0 h 343"/>
                <a:gd name="T10" fmla="*/ 360 w 363"/>
                <a:gd name="T11" fmla="*/ 4 h 343"/>
                <a:gd name="T12" fmla="*/ 355 w 363"/>
                <a:gd name="T13" fmla="*/ 13 h 343"/>
                <a:gd name="T14" fmla="*/ 346 w 363"/>
                <a:gd name="T15" fmla="*/ 29 h 343"/>
                <a:gd name="T16" fmla="*/ 334 w 363"/>
                <a:gd name="T17" fmla="*/ 50 h 343"/>
                <a:gd name="T18" fmla="*/ 319 w 363"/>
                <a:gd name="T19" fmla="*/ 75 h 343"/>
                <a:gd name="T20" fmla="*/ 303 w 363"/>
                <a:gd name="T21" fmla="*/ 103 h 343"/>
                <a:gd name="T22" fmla="*/ 285 w 363"/>
                <a:gd name="T23" fmla="*/ 132 h 343"/>
                <a:gd name="T24" fmla="*/ 267 w 363"/>
                <a:gd name="T25" fmla="*/ 163 h 343"/>
                <a:gd name="T26" fmla="*/ 250 w 363"/>
                <a:gd name="T27" fmla="*/ 194 h 343"/>
                <a:gd name="T28" fmla="*/ 230 w 363"/>
                <a:gd name="T29" fmla="*/ 225 h 343"/>
                <a:gd name="T30" fmla="*/ 214 w 363"/>
                <a:gd name="T31" fmla="*/ 254 h 343"/>
                <a:gd name="T32" fmla="*/ 198 w 363"/>
                <a:gd name="T33" fmla="*/ 282 h 343"/>
                <a:gd name="T34" fmla="*/ 183 w 363"/>
                <a:gd name="T35" fmla="*/ 306 h 343"/>
                <a:gd name="T36" fmla="*/ 171 w 363"/>
                <a:gd name="T37" fmla="*/ 326 h 343"/>
                <a:gd name="T38" fmla="*/ 162 w 363"/>
                <a:gd name="T39" fmla="*/ 343 h 343"/>
                <a:gd name="T40" fmla="*/ 88 w 363"/>
                <a:gd name="T41" fmla="*/ 343 h 343"/>
                <a:gd name="T42" fmla="*/ 97 w 363"/>
                <a:gd name="T43" fmla="*/ 328 h 343"/>
                <a:gd name="T44" fmla="*/ 108 w 363"/>
                <a:gd name="T45" fmla="*/ 310 h 343"/>
                <a:gd name="T46" fmla="*/ 118 w 363"/>
                <a:gd name="T47" fmla="*/ 291 h 343"/>
                <a:gd name="T48" fmla="*/ 127 w 363"/>
                <a:gd name="T49" fmla="*/ 273 h 343"/>
                <a:gd name="T50" fmla="*/ 136 w 363"/>
                <a:gd name="T51" fmla="*/ 257 h 343"/>
                <a:gd name="T52" fmla="*/ 142 w 363"/>
                <a:gd name="T53" fmla="*/ 247 h 343"/>
                <a:gd name="T54" fmla="*/ 0 w 363"/>
                <a:gd name="T55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3" h="343">
                  <a:moveTo>
                    <a:pt x="0" y="0"/>
                  </a:moveTo>
                  <a:lnTo>
                    <a:pt x="75" y="0"/>
                  </a:lnTo>
                  <a:lnTo>
                    <a:pt x="186" y="182"/>
                  </a:lnTo>
                  <a:lnTo>
                    <a:pt x="288" y="0"/>
                  </a:lnTo>
                  <a:lnTo>
                    <a:pt x="363" y="0"/>
                  </a:lnTo>
                  <a:lnTo>
                    <a:pt x="360" y="4"/>
                  </a:lnTo>
                  <a:lnTo>
                    <a:pt x="355" y="13"/>
                  </a:lnTo>
                  <a:lnTo>
                    <a:pt x="346" y="29"/>
                  </a:lnTo>
                  <a:lnTo>
                    <a:pt x="334" y="50"/>
                  </a:lnTo>
                  <a:lnTo>
                    <a:pt x="319" y="75"/>
                  </a:lnTo>
                  <a:lnTo>
                    <a:pt x="303" y="103"/>
                  </a:lnTo>
                  <a:lnTo>
                    <a:pt x="285" y="132"/>
                  </a:lnTo>
                  <a:lnTo>
                    <a:pt x="267" y="163"/>
                  </a:lnTo>
                  <a:lnTo>
                    <a:pt x="250" y="194"/>
                  </a:lnTo>
                  <a:lnTo>
                    <a:pt x="230" y="225"/>
                  </a:lnTo>
                  <a:lnTo>
                    <a:pt x="214" y="254"/>
                  </a:lnTo>
                  <a:lnTo>
                    <a:pt x="198" y="282"/>
                  </a:lnTo>
                  <a:lnTo>
                    <a:pt x="183" y="306"/>
                  </a:lnTo>
                  <a:lnTo>
                    <a:pt x="171" y="326"/>
                  </a:lnTo>
                  <a:lnTo>
                    <a:pt x="162" y="343"/>
                  </a:lnTo>
                  <a:lnTo>
                    <a:pt x="88" y="343"/>
                  </a:lnTo>
                  <a:lnTo>
                    <a:pt x="97" y="328"/>
                  </a:lnTo>
                  <a:lnTo>
                    <a:pt x="108" y="310"/>
                  </a:lnTo>
                  <a:lnTo>
                    <a:pt x="118" y="291"/>
                  </a:lnTo>
                  <a:lnTo>
                    <a:pt x="127" y="273"/>
                  </a:lnTo>
                  <a:lnTo>
                    <a:pt x="136" y="257"/>
                  </a:lnTo>
                  <a:lnTo>
                    <a:pt x="142" y="24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6235701" y="3743326"/>
              <a:ext cx="179388" cy="180975"/>
            </a:xfrm>
            <a:custGeom>
              <a:avLst/>
              <a:gdLst>
                <a:gd name="T0" fmla="*/ 0 w 338"/>
                <a:gd name="T1" fmla="*/ 0 h 341"/>
                <a:gd name="T2" fmla="*/ 338 w 338"/>
                <a:gd name="T3" fmla="*/ 0 h 341"/>
                <a:gd name="T4" fmla="*/ 338 w 338"/>
                <a:gd name="T5" fmla="*/ 341 h 341"/>
                <a:gd name="T6" fmla="*/ 270 w 338"/>
                <a:gd name="T7" fmla="*/ 341 h 341"/>
                <a:gd name="T8" fmla="*/ 270 w 338"/>
                <a:gd name="T9" fmla="*/ 287 h 341"/>
                <a:gd name="T10" fmla="*/ 270 w 338"/>
                <a:gd name="T11" fmla="*/ 66 h 341"/>
                <a:gd name="T12" fmla="*/ 67 w 338"/>
                <a:gd name="T13" fmla="*/ 66 h 341"/>
                <a:gd name="T14" fmla="*/ 67 w 338"/>
                <a:gd name="T15" fmla="*/ 341 h 341"/>
                <a:gd name="T16" fmla="*/ 0 w 338"/>
                <a:gd name="T17" fmla="*/ 341 h 341"/>
                <a:gd name="T18" fmla="*/ 0 w 338"/>
                <a:gd name="T19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8" h="341">
                  <a:moveTo>
                    <a:pt x="0" y="0"/>
                  </a:moveTo>
                  <a:lnTo>
                    <a:pt x="338" y="0"/>
                  </a:lnTo>
                  <a:lnTo>
                    <a:pt x="338" y="341"/>
                  </a:lnTo>
                  <a:lnTo>
                    <a:pt x="270" y="341"/>
                  </a:lnTo>
                  <a:lnTo>
                    <a:pt x="270" y="287"/>
                  </a:lnTo>
                  <a:lnTo>
                    <a:pt x="270" y="66"/>
                  </a:lnTo>
                  <a:lnTo>
                    <a:pt x="67" y="66"/>
                  </a:lnTo>
                  <a:lnTo>
                    <a:pt x="67" y="341"/>
                  </a:lnTo>
                  <a:lnTo>
                    <a:pt x="0" y="34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6638926" y="3729038"/>
              <a:ext cx="258763" cy="200025"/>
            </a:xfrm>
            <a:custGeom>
              <a:avLst/>
              <a:gdLst>
                <a:gd name="T0" fmla="*/ 5 w 491"/>
                <a:gd name="T1" fmla="*/ 0 h 378"/>
                <a:gd name="T2" fmla="*/ 9 w 491"/>
                <a:gd name="T3" fmla="*/ 0 h 378"/>
                <a:gd name="T4" fmla="*/ 14 w 491"/>
                <a:gd name="T5" fmla="*/ 1 h 378"/>
                <a:gd name="T6" fmla="*/ 487 w 491"/>
                <a:gd name="T7" fmla="*/ 346 h 378"/>
                <a:gd name="T8" fmla="*/ 490 w 491"/>
                <a:gd name="T9" fmla="*/ 349 h 378"/>
                <a:gd name="T10" fmla="*/ 491 w 491"/>
                <a:gd name="T11" fmla="*/ 352 h 378"/>
                <a:gd name="T12" fmla="*/ 491 w 491"/>
                <a:gd name="T13" fmla="*/ 356 h 378"/>
                <a:gd name="T14" fmla="*/ 490 w 491"/>
                <a:gd name="T15" fmla="*/ 359 h 378"/>
                <a:gd name="T16" fmla="*/ 485 w 491"/>
                <a:gd name="T17" fmla="*/ 362 h 378"/>
                <a:gd name="T18" fmla="*/ 456 w 491"/>
                <a:gd name="T19" fmla="*/ 375 h 378"/>
                <a:gd name="T20" fmla="*/ 447 w 491"/>
                <a:gd name="T21" fmla="*/ 378 h 378"/>
                <a:gd name="T22" fmla="*/ 437 w 491"/>
                <a:gd name="T23" fmla="*/ 378 h 378"/>
                <a:gd name="T24" fmla="*/ 428 w 491"/>
                <a:gd name="T25" fmla="*/ 375 h 378"/>
                <a:gd name="T26" fmla="*/ 14 w 491"/>
                <a:gd name="T27" fmla="*/ 168 h 378"/>
                <a:gd name="T28" fmla="*/ 6 w 491"/>
                <a:gd name="T29" fmla="*/ 162 h 378"/>
                <a:gd name="T30" fmla="*/ 2 w 491"/>
                <a:gd name="T31" fmla="*/ 153 h 378"/>
                <a:gd name="T32" fmla="*/ 0 w 491"/>
                <a:gd name="T33" fmla="*/ 144 h 378"/>
                <a:gd name="T34" fmla="*/ 0 w 491"/>
                <a:gd name="T35" fmla="*/ 9 h 378"/>
                <a:gd name="T36" fmla="*/ 0 w 491"/>
                <a:gd name="T37" fmla="*/ 4 h 378"/>
                <a:gd name="T38" fmla="*/ 2 w 491"/>
                <a:gd name="T39" fmla="*/ 0 h 378"/>
                <a:gd name="T40" fmla="*/ 5 w 491"/>
                <a:gd name="T4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1" h="378">
                  <a:moveTo>
                    <a:pt x="5" y="0"/>
                  </a:moveTo>
                  <a:lnTo>
                    <a:pt x="9" y="0"/>
                  </a:lnTo>
                  <a:lnTo>
                    <a:pt x="14" y="1"/>
                  </a:lnTo>
                  <a:lnTo>
                    <a:pt x="487" y="346"/>
                  </a:lnTo>
                  <a:lnTo>
                    <a:pt x="490" y="349"/>
                  </a:lnTo>
                  <a:lnTo>
                    <a:pt x="491" y="352"/>
                  </a:lnTo>
                  <a:lnTo>
                    <a:pt x="491" y="356"/>
                  </a:lnTo>
                  <a:lnTo>
                    <a:pt x="490" y="359"/>
                  </a:lnTo>
                  <a:lnTo>
                    <a:pt x="485" y="362"/>
                  </a:lnTo>
                  <a:lnTo>
                    <a:pt x="456" y="375"/>
                  </a:lnTo>
                  <a:lnTo>
                    <a:pt x="447" y="378"/>
                  </a:lnTo>
                  <a:lnTo>
                    <a:pt x="437" y="378"/>
                  </a:lnTo>
                  <a:lnTo>
                    <a:pt x="428" y="375"/>
                  </a:lnTo>
                  <a:lnTo>
                    <a:pt x="14" y="168"/>
                  </a:lnTo>
                  <a:lnTo>
                    <a:pt x="6" y="162"/>
                  </a:lnTo>
                  <a:lnTo>
                    <a:pt x="2" y="153"/>
                  </a:lnTo>
                  <a:lnTo>
                    <a:pt x="0" y="144"/>
                  </a:lnTo>
                  <a:lnTo>
                    <a:pt x="0" y="9"/>
                  </a:lnTo>
                  <a:lnTo>
                    <a:pt x="0" y="4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6715126" y="2930526"/>
              <a:ext cx="520700" cy="841375"/>
            </a:xfrm>
            <a:custGeom>
              <a:avLst/>
              <a:gdLst>
                <a:gd name="T0" fmla="*/ 982 w 984"/>
                <a:gd name="T1" fmla="*/ 0 h 1590"/>
                <a:gd name="T2" fmla="*/ 984 w 984"/>
                <a:gd name="T3" fmla="*/ 2 h 1590"/>
                <a:gd name="T4" fmla="*/ 984 w 984"/>
                <a:gd name="T5" fmla="*/ 5 h 1590"/>
                <a:gd name="T6" fmla="*/ 982 w 984"/>
                <a:gd name="T7" fmla="*/ 9 h 1590"/>
                <a:gd name="T8" fmla="*/ 117 w 984"/>
                <a:gd name="T9" fmla="*/ 1583 h 1590"/>
                <a:gd name="T10" fmla="*/ 114 w 984"/>
                <a:gd name="T11" fmla="*/ 1587 h 1590"/>
                <a:gd name="T12" fmla="*/ 111 w 984"/>
                <a:gd name="T13" fmla="*/ 1590 h 1590"/>
                <a:gd name="T14" fmla="*/ 107 w 984"/>
                <a:gd name="T15" fmla="*/ 1590 h 1590"/>
                <a:gd name="T16" fmla="*/ 101 w 984"/>
                <a:gd name="T17" fmla="*/ 1590 h 1590"/>
                <a:gd name="T18" fmla="*/ 96 w 984"/>
                <a:gd name="T19" fmla="*/ 1587 h 1590"/>
                <a:gd name="T20" fmla="*/ 11 w 984"/>
                <a:gd name="T21" fmla="*/ 1525 h 1590"/>
                <a:gd name="T22" fmla="*/ 5 w 984"/>
                <a:gd name="T23" fmla="*/ 1518 h 1590"/>
                <a:gd name="T24" fmla="*/ 0 w 984"/>
                <a:gd name="T25" fmla="*/ 1509 h 1590"/>
                <a:gd name="T26" fmla="*/ 0 w 984"/>
                <a:gd name="T27" fmla="*/ 1500 h 1590"/>
                <a:gd name="T28" fmla="*/ 203 w 984"/>
                <a:gd name="T29" fmla="*/ 479 h 1590"/>
                <a:gd name="T30" fmla="*/ 209 w 984"/>
                <a:gd name="T31" fmla="*/ 466 h 1590"/>
                <a:gd name="T32" fmla="*/ 219 w 984"/>
                <a:gd name="T33" fmla="*/ 455 h 1590"/>
                <a:gd name="T34" fmla="*/ 976 w 984"/>
                <a:gd name="T35" fmla="*/ 3 h 1590"/>
                <a:gd name="T36" fmla="*/ 981 w 984"/>
                <a:gd name="T37" fmla="*/ 0 h 1590"/>
                <a:gd name="T38" fmla="*/ 982 w 984"/>
                <a:gd name="T39" fmla="*/ 0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84" h="1590">
                  <a:moveTo>
                    <a:pt x="982" y="0"/>
                  </a:moveTo>
                  <a:lnTo>
                    <a:pt x="984" y="2"/>
                  </a:lnTo>
                  <a:lnTo>
                    <a:pt x="984" y="5"/>
                  </a:lnTo>
                  <a:lnTo>
                    <a:pt x="982" y="9"/>
                  </a:lnTo>
                  <a:lnTo>
                    <a:pt x="117" y="1583"/>
                  </a:lnTo>
                  <a:lnTo>
                    <a:pt x="114" y="1587"/>
                  </a:lnTo>
                  <a:lnTo>
                    <a:pt x="111" y="1590"/>
                  </a:lnTo>
                  <a:lnTo>
                    <a:pt x="107" y="1590"/>
                  </a:lnTo>
                  <a:lnTo>
                    <a:pt x="101" y="1590"/>
                  </a:lnTo>
                  <a:lnTo>
                    <a:pt x="96" y="1587"/>
                  </a:lnTo>
                  <a:lnTo>
                    <a:pt x="11" y="1525"/>
                  </a:lnTo>
                  <a:lnTo>
                    <a:pt x="5" y="1518"/>
                  </a:lnTo>
                  <a:lnTo>
                    <a:pt x="0" y="1509"/>
                  </a:lnTo>
                  <a:lnTo>
                    <a:pt x="0" y="1500"/>
                  </a:lnTo>
                  <a:lnTo>
                    <a:pt x="203" y="479"/>
                  </a:lnTo>
                  <a:lnTo>
                    <a:pt x="209" y="466"/>
                  </a:lnTo>
                  <a:lnTo>
                    <a:pt x="219" y="455"/>
                  </a:lnTo>
                  <a:lnTo>
                    <a:pt x="976" y="3"/>
                  </a:lnTo>
                  <a:lnTo>
                    <a:pt x="981" y="0"/>
                  </a:lnTo>
                  <a:lnTo>
                    <a:pt x="9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6638926" y="3208338"/>
              <a:ext cx="125413" cy="498475"/>
            </a:xfrm>
            <a:custGeom>
              <a:avLst/>
              <a:gdLst>
                <a:gd name="T0" fmla="*/ 233 w 237"/>
                <a:gd name="T1" fmla="*/ 0 h 942"/>
                <a:gd name="T2" fmla="*/ 236 w 237"/>
                <a:gd name="T3" fmla="*/ 0 h 942"/>
                <a:gd name="T4" fmla="*/ 237 w 237"/>
                <a:gd name="T5" fmla="*/ 4 h 942"/>
                <a:gd name="T6" fmla="*/ 237 w 237"/>
                <a:gd name="T7" fmla="*/ 9 h 942"/>
                <a:gd name="T8" fmla="*/ 88 w 237"/>
                <a:gd name="T9" fmla="*/ 933 h 942"/>
                <a:gd name="T10" fmla="*/ 86 w 237"/>
                <a:gd name="T11" fmla="*/ 938 h 942"/>
                <a:gd name="T12" fmla="*/ 83 w 237"/>
                <a:gd name="T13" fmla="*/ 941 h 942"/>
                <a:gd name="T14" fmla="*/ 80 w 237"/>
                <a:gd name="T15" fmla="*/ 942 h 942"/>
                <a:gd name="T16" fmla="*/ 76 w 237"/>
                <a:gd name="T17" fmla="*/ 942 h 942"/>
                <a:gd name="T18" fmla="*/ 71 w 237"/>
                <a:gd name="T19" fmla="*/ 941 h 942"/>
                <a:gd name="T20" fmla="*/ 14 w 237"/>
                <a:gd name="T21" fmla="*/ 898 h 942"/>
                <a:gd name="T22" fmla="*/ 6 w 237"/>
                <a:gd name="T23" fmla="*/ 891 h 942"/>
                <a:gd name="T24" fmla="*/ 2 w 237"/>
                <a:gd name="T25" fmla="*/ 882 h 942"/>
                <a:gd name="T26" fmla="*/ 0 w 237"/>
                <a:gd name="T27" fmla="*/ 873 h 942"/>
                <a:gd name="T28" fmla="*/ 0 w 237"/>
                <a:gd name="T29" fmla="*/ 180 h 942"/>
                <a:gd name="T30" fmla="*/ 2 w 237"/>
                <a:gd name="T31" fmla="*/ 171 h 942"/>
                <a:gd name="T32" fmla="*/ 6 w 237"/>
                <a:gd name="T33" fmla="*/ 162 h 942"/>
                <a:gd name="T34" fmla="*/ 14 w 237"/>
                <a:gd name="T35" fmla="*/ 155 h 942"/>
                <a:gd name="T36" fmla="*/ 227 w 237"/>
                <a:gd name="T37" fmla="*/ 1 h 942"/>
                <a:gd name="T38" fmla="*/ 230 w 237"/>
                <a:gd name="T39" fmla="*/ 0 h 942"/>
                <a:gd name="T40" fmla="*/ 233 w 237"/>
                <a:gd name="T41" fmla="*/ 0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7" h="942">
                  <a:moveTo>
                    <a:pt x="233" y="0"/>
                  </a:moveTo>
                  <a:lnTo>
                    <a:pt x="236" y="0"/>
                  </a:lnTo>
                  <a:lnTo>
                    <a:pt x="237" y="4"/>
                  </a:lnTo>
                  <a:lnTo>
                    <a:pt x="237" y="9"/>
                  </a:lnTo>
                  <a:lnTo>
                    <a:pt x="88" y="933"/>
                  </a:lnTo>
                  <a:lnTo>
                    <a:pt x="86" y="938"/>
                  </a:lnTo>
                  <a:lnTo>
                    <a:pt x="83" y="941"/>
                  </a:lnTo>
                  <a:lnTo>
                    <a:pt x="80" y="942"/>
                  </a:lnTo>
                  <a:lnTo>
                    <a:pt x="76" y="942"/>
                  </a:lnTo>
                  <a:lnTo>
                    <a:pt x="71" y="941"/>
                  </a:lnTo>
                  <a:lnTo>
                    <a:pt x="14" y="898"/>
                  </a:lnTo>
                  <a:lnTo>
                    <a:pt x="6" y="891"/>
                  </a:lnTo>
                  <a:lnTo>
                    <a:pt x="2" y="882"/>
                  </a:lnTo>
                  <a:lnTo>
                    <a:pt x="0" y="873"/>
                  </a:lnTo>
                  <a:lnTo>
                    <a:pt x="0" y="180"/>
                  </a:lnTo>
                  <a:lnTo>
                    <a:pt x="2" y="171"/>
                  </a:lnTo>
                  <a:lnTo>
                    <a:pt x="6" y="162"/>
                  </a:lnTo>
                  <a:lnTo>
                    <a:pt x="14" y="155"/>
                  </a:lnTo>
                  <a:lnTo>
                    <a:pt x="227" y="1"/>
                  </a:lnTo>
                  <a:lnTo>
                    <a:pt x="230" y="0"/>
                  </a:lnTo>
                  <a:lnTo>
                    <a:pt x="2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6807201" y="3271838"/>
              <a:ext cx="393700" cy="568325"/>
            </a:xfrm>
            <a:custGeom>
              <a:avLst/>
              <a:gdLst>
                <a:gd name="T0" fmla="*/ 584 w 742"/>
                <a:gd name="T1" fmla="*/ 0 h 1073"/>
                <a:gd name="T2" fmla="*/ 585 w 742"/>
                <a:gd name="T3" fmla="*/ 0 h 1073"/>
                <a:gd name="T4" fmla="*/ 588 w 742"/>
                <a:gd name="T5" fmla="*/ 1 h 1073"/>
                <a:gd name="T6" fmla="*/ 590 w 742"/>
                <a:gd name="T7" fmla="*/ 6 h 1073"/>
                <a:gd name="T8" fmla="*/ 742 w 742"/>
                <a:gd name="T9" fmla="*/ 522 h 1073"/>
                <a:gd name="T10" fmla="*/ 742 w 742"/>
                <a:gd name="T11" fmla="*/ 533 h 1073"/>
                <a:gd name="T12" fmla="*/ 741 w 742"/>
                <a:gd name="T13" fmla="*/ 541 h 1073"/>
                <a:gd name="T14" fmla="*/ 735 w 742"/>
                <a:gd name="T15" fmla="*/ 549 h 1073"/>
                <a:gd name="T16" fmla="*/ 121 w 742"/>
                <a:gd name="T17" fmla="*/ 1068 h 1073"/>
                <a:gd name="T18" fmla="*/ 112 w 742"/>
                <a:gd name="T19" fmla="*/ 1071 h 1073"/>
                <a:gd name="T20" fmla="*/ 103 w 742"/>
                <a:gd name="T21" fmla="*/ 1073 h 1073"/>
                <a:gd name="T22" fmla="*/ 94 w 742"/>
                <a:gd name="T23" fmla="*/ 1068 h 1073"/>
                <a:gd name="T24" fmla="*/ 6 w 742"/>
                <a:gd name="T25" fmla="*/ 1005 h 1073"/>
                <a:gd name="T26" fmla="*/ 3 w 742"/>
                <a:gd name="T27" fmla="*/ 1002 h 1073"/>
                <a:gd name="T28" fmla="*/ 0 w 742"/>
                <a:gd name="T29" fmla="*/ 998 h 1073"/>
                <a:gd name="T30" fmla="*/ 0 w 742"/>
                <a:gd name="T31" fmla="*/ 992 h 1073"/>
                <a:gd name="T32" fmla="*/ 0 w 742"/>
                <a:gd name="T33" fmla="*/ 987 h 1073"/>
                <a:gd name="T34" fmla="*/ 1 w 742"/>
                <a:gd name="T35" fmla="*/ 981 h 1073"/>
                <a:gd name="T36" fmla="*/ 578 w 742"/>
                <a:gd name="T37" fmla="*/ 4 h 1073"/>
                <a:gd name="T38" fmla="*/ 581 w 742"/>
                <a:gd name="T39" fmla="*/ 1 h 1073"/>
                <a:gd name="T40" fmla="*/ 584 w 742"/>
                <a:gd name="T41" fmla="*/ 0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2" h="1073">
                  <a:moveTo>
                    <a:pt x="584" y="0"/>
                  </a:moveTo>
                  <a:lnTo>
                    <a:pt x="585" y="0"/>
                  </a:lnTo>
                  <a:lnTo>
                    <a:pt x="588" y="1"/>
                  </a:lnTo>
                  <a:lnTo>
                    <a:pt x="590" y="6"/>
                  </a:lnTo>
                  <a:lnTo>
                    <a:pt x="742" y="522"/>
                  </a:lnTo>
                  <a:lnTo>
                    <a:pt x="742" y="533"/>
                  </a:lnTo>
                  <a:lnTo>
                    <a:pt x="741" y="541"/>
                  </a:lnTo>
                  <a:lnTo>
                    <a:pt x="735" y="549"/>
                  </a:lnTo>
                  <a:lnTo>
                    <a:pt x="121" y="1068"/>
                  </a:lnTo>
                  <a:lnTo>
                    <a:pt x="112" y="1071"/>
                  </a:lnTo>
                  <a:lnTo>
                    <a:pt x="103" y="1073"/>
                  </a:lnTo>
                  <a:lnTo>
                    <a:pt x="94" y="1068"/>
                  </a:lnTo>
                  <a:lnTo>
                    <a:pt x="6" y="1005"/>
                  </a:lnTo>
                  <a:lnTo>
                    <a:pt x="3" y="1002"/>
                  </a:lnTo>
                  <a:lnTo>
                    <a:pt x="0" y="998"/>
                  </a:lnTo>
                  <a:lnTo>
                    <a:pt x="0" y="992"/>
                  </a:lnTo>
                  <a:lnTo>
                    <a:pt x="0" y="987"/>
                  </a:lnTo>
                  <a:lnTo>
                    <a:pt x="1" y="981"/>
                  </a:lnTo>
                  <a:lnTo>
                    <a:pt x="578" y="4"/>
                  </a:lnTo>
                  <a:lnTo>
                    <a:pt x="581" y="1"/>
                  </a:lnTo>
                  <a:lnTo>
                    <a:pt x="5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6899276" y="3644901"/>
              <a:ext cx="300038" cy="249238"/>
            </a:xfrm>
            <a:custGeom>
              <a:avLst/>
              <a:gdLst>
                <a:gd name="T0" fmla="*/ 532 w 566"/>
                <a:gd name="T1" fmla="*/ 0 h 472"/>
                <a:gd name="T2" fmla="*/ 535 w 566"/>
                <a:gd name="T3" fmla="*/ 1 h 472"/>
                <a:gd name="T4" fmla="*/ 540 w 566"/>
                <a:gd name="T5" fmla="*/ 4 h 472"/>
                <a:gd name="T6" fmla="*/ 541 w 566"/>
                <a:gd name="T7" fmla="*/ 9 h 472"/>
                <a:gd name="T8" fmla="*/ 566 w 566"/>
                <a:gd name="T9" fmla="*/ 254 h 472"/>
                <a:gd name="T10" fmla="*/ 566 w 566"/>
                <a:gd name="T11" fmla="*/ 260 h 472"/>
                <a:gd name="T12" fmla="*/ 566 w 566"/>
                <a:gd name="T13" fmla="*/ 265 h 472"/>
                <a:gd name="T14" fmla="*/ 565 w 566"/>
                <a:gd name="T15" fmla="*/ 271 h 472"/>
                <a:gd name="T16" fmla="*/ 562 w 566"/>
                <a:gd name="T17" fmla="*/ 275 h 472"/>
                <a:gd name="T18" fmla="*/ 557 w 566"/>
                <a:gd name="T19" fmla="*/ 278 h 472"/>
                <a:gd name="T20" fmla="*/ 93 w 566"/>
                <a:gd name="T21" fmla="*/ 471 h 472"/>
                <a:gd name="T22" fmla="*/ 84 w 566"/>
                <a:gd name="T23" fmla="*/ 472 h 472"/>
                <a:gd name="T24" fmla="*/ 74 w 566"/>
                <a:gd name="T25" fmla="*/ 472 h 472"/>
                <a:gd name="T26" fmla="*/ 66 w 566"/>
                <a:gd name="T27" fmla="*/ 468 h 472"/>
                <a:gd name="T28" fmla="*/ 4 w 566"/>
                <a:gd name="T29" fmla="*/ 424 h 472"/>
                <a:gd name="T30" fmla="*/ 1 w 566"/>
                <a:gd name="T31" fmla="*/ 421 h 472"/>
                <a:gd name="T32" fmla="*/ 0 w 566"/>
                <a:gd name="T33" fmla="*/ 416 h 472"/>
                <a:gd name="T34" fmla="*/ 0 w 566"/>
                <a:gd name="T35" fmla="*/ 412 h 472"/>
                <a:gd name="T36" fmla="*/ 1 w 566"/>
                <a:gd name="T37" fmla="*/ 407 h 472"/>
                <a:gd name="T38" fmla="*/ 4 w 566"/>
                <a:gd name="T39" fmla="*/ 405 h 472"/>
                <a:gd name="T40" fmla="*/ 523 w 566"/>
                <a:gd name="T41" fmla="*/ 3 h 472"/>
                <a:gd name="T42" fmla="*/ 528 w 566"/>
                <a:gd name="T43" fmla="*/ 1 h 472"/>
                <a:gd name="T44" fmla="*/ 532 w 566"/>
                <a:gd name="T45" fmla="*/ 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66" h="472">
                  <a:moveTo>
                    <a:pt x="532" y="0"/>
                  </a:moveTo>
                  <a:lnTo>
                    <a:pt x="535" y="1"/>
                  </a:lnTo>
                  <a:lnTo>
                    <a:pt x="540" y="4"/>
                  </a:lnTo>
                  <a:lnTo>
                    <a:pt x="541" y="9"/>
                  </a:lnTo>
                  <a:lnTo>
                    <a:pt x="566" y="254"/>
                  </a:lnTo>
                  <a:lnTo>
                    <a:pt x="566" y="260"/>
                  </a:lnTo>
                  <a:lnTo>
                    <a:pt x="566" y="265"/>
                  </a:lnTo>
                  <a:lnTo>
                    <a:pt x="565" y="271"/>
                  </a:lnTo>
                  <a:lnTo>
                    <a:pt x="562" y="275"/>
                  </a:lnTo>
                  <a:lnTo>
                    <a:pt x="557" y="278"/>
                  </a:lnTo>
                  <a:lnTo>
                    <a:pt x="93" y="471"/>
                  </a:lnTo>
                  <a:lnTo>
                    <a:pt x="84" y="472"/>
                  </a:lnTo>
                  <a:lnTo>
                    <a:pt x="74" y="472"/>
                  </a:lnTo>
                  <a:lnTo>
                    <a:pt x="66" y="468"/>
                  </a:lnTo>
                  <a:lnTo>
                    <a:pt x="4" y="424"/>
                  </a:lnTo>
                  <a:lnTo>
                    <a:pt x="1" y="421"/>
                  </a:lnTo>
                  <a:lnTo>
                    <a:pt x="0" y="416"/>
                  </a:lnTo>
                  <a:lnTo>
                    <a:pt x="0" y="412"/>
                  </a:lnTo>
                  <a:lnTo>
                    <a:pt x="1" y="407"/>
                  </a:lnTo>
                  <a:lnTo>
                    <a:pt x="4" y="405"/>
                  </a:lnTo>
                  <a:lnTo>
                    <a:pt x="523" y="3"/>
                  </a:lnTo>
                  <a:lnTo>
                    <a:pt x="528" y="1"/>
                  </a:lnTo>
                  <a:lnTo>
                    <a:pt x="5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152097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Группа 19"/>
          <p:cNvGrpSpPr/>
          <p:nvPr/>
        </p:nvGrpSpPr>
        <p:grpSpPr>
          <a:xfrm>
            <a:off x="7981102" y="2815781"/>
            <a:ext cx="2571750" cy="1001713"/>
            <a:chOff x="5281610" y="2372014"/>
            <a:chExt cx="2571750" cy="1001713"/>
          </a:xfrm>
          <a:solidFill>
            <a:schemeClr val="bg1"/>
          </a:solidFill>
        </p:grpSpPr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5281610" y="2718089"/>
              <a:ext cx="346075" cy="387350"/>
            </a:xfrm>
            <a:custGeom>
              <a:avLst/>
              <a:gdLst>
                <a:gd name="T0" fmla="*/ 39 w 218"/>
                <a:gd name="T1" fmla="*/ 138 h 244"/>
                <a:gd name="T2" fmla="*/ 39 w 218"/>
                <a:gd name="T3" fmla="*/ 205 h 244"/>
                <a:gd name="T4" fmla="*/ 160 w 218"/>
                <a:gd name="T5" fmla="*/ 205 h 244"/>
                <a:gd name="T6" fmla="*/ 169 w 218"/>
                <a:gd name="T7" fmla="*/ 202 h 244"/>
                <a:gd name="T8" fmla="*/ 176 w 218"/>
                <a:gd name="T9" fmla="*/ 195 h 244"/>
                <a:gd name="T10" fmla="*/ 179 w 218"/>
                <a:gd name="T11" fmla="*/ 185 h 244"/>
                <a:gd name="T12" fmla="*/ 179 w 218"/>
                <a:gd name="T13" fmla="*/ 156 h 244"/>
                <a:gd name="T14" fmla="*/ 176 w 218"/>
                <a:gd name="T15" fmla="*/ 147 h 244"/>
                <a:gd name="T16" fmla="*/ 169 w 218"/>
                <a:gd name="T17" fmla="*/ 140 h 244"/>
                <a:gd name="T18" fmla="*/ 160 w 218"/>
                <a:gd name="T19" fmla="*/ 138 h 244"/>
                <a:gd name="T20" fmla="*/ 39 w 218"/>
                <a:gd name="T21" fmla="*/ 138 h 244"/>
                <a:gd name="T22" fmla="*/ 0 w 218"/>
                <a:gd name="T23" fmla="*/ 0 h 244"/>
                <a:gd name="T24" fmla="*/ 202 w 218"/>
                <a:gd name="T25" fmla="*/ 0 h 244"/>
                <a:gd name="T26" fmla="*/ 202 w 218"/>
                <a:gd name="T27" fmla="*/ 40 h 244"/>
                <a:gd name="T28" fmla="*/ 39 w 218"/>
                <a:gd name="T29" fmla="*/ 40 h 244"/>
                <a:gd name="T30" fmla="*/ 39 w 218"/>
                <a:gd name="T31" fmla="*/ 98 h 244"/>
                <a:gd name="T32" fmla="*/ 160 w 218"/>
                <a:gd name="T33" fmla="*/ 98 h 244"/>
                <a:gd name="T34" fmla="*/ 178 w 218"/>
                <a:gd name="T35" fmla="*/ 101 h 244"/>
                <a:gd name="T36" fmla="*/ 194 w 218"/>
                <a:gd name="T37" fmla="*/ 109 h 244"/>
                <a:gd name="T38" fmla="*/ 206 w 218"/>
                <a:gd name="T39" fmla="*/ 122 h 244"/>
                <a:gd name="T40" fmla="*/ 214 w 218"/>
                <a:gd name="T41" fmla="*/ 138 h 244"/>
                <a:gd name="T42" fmla="*/ 218 w 218"/>
                <a:gd name="T43" fmla="*/ 156 h 244"/>
                <a:gd name="T44" fmla="*/ 218 w 218"/>
                <a:gd name="T45" fmla="*/ 166 h 244"/>
                <a:gd name="T46" fmla="*/ 218 w 218"/>
                <a:gd name="T47" fmla="*/ 176 h 244"/>
                <a:gd name="T48" fmla="*/ 218 w 218"/>
                <a:gd name="T49" fmla="*/ 185 h 244"/>
                <a:gd name="T50" fmla="*/ 214 w 218"/>
                <a:gd name="T51" fmla="*/ 204 h 244"/>
                <a:gd name="T52" fmla="*/ 206 w 218"/>
                <a:gd name="T53" fmla="*/ 220 h 244"/>
                <a:gd name="T54" fmla="*/ 194 w 218"/>
                <a:gd name="T55" fmla="*/ 233 h 244"/>
                <a:gd name="T56" fmla="*/ 178 w 218"/>
                <a:gd name="T57" fmla="*/ 241 h 244"/>
                <a:gd name="T58" fmla="*/ 160 w 218"/>
                <a:gd name="T59" fmla="*/ 244 h 244"/>
                <a:gd name="T60" fmla="*/ 0 w 218"/>
                <a:gd name="T61" fmla="*/ 244 h 244"/>
                <a:gd name="T62" fmla="*/ 0 w 218"/>
                <a:gd name="T63" fmla="*/ 164 h 244"/>
                <a:gd name="T64" fmla="*/ 0 w 218"/>
                <a:gd name="T65" fmla="*/ 81 h 244"/>
                <a:gd name="T66" fmla="*/ 0 w 218"/>
                <a:gd name="T67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18" h="244">
                  <a:moveTo>
                    <a:pt x="39" y="138"/>
                  </a:moveTo>
                  <a:lnTo>
                    <a:pt x="39" y="205"/>
                  </a:lnTo>
                  <a:lnTo>
                    <a:pt x="160" y="205"/>
                  </a:lnTo>
                  <a:lnTo>
                    <a:pt x="169" y="202"/>
                  </a:lnTo>
                  <a:lnTo>
                    <a:pt x="176" y="195"/>
                  </a:lnTo>
                  <a:lnTo>
                    <a:pt x="179" y="185"/>
                  </a:lnTo>
                  <a:lnTo>
                    <a:pt x="179" y="156"/>
                  </a:lnTo>
                  <a:lnTo>
                    <a:pt x="176" y="147"/>
                  </a:lnTo>
                  <a:lnTo>
                    <a:pt x="169" y="140"/>
                  </a:lnTo>
                  <a:lnTo>
                    <a:pt x="160" y="138"/>
                  </a:lnTo>
                  <a:lnTo>
                    <a:pt x="39" y="138"/>
                  </a:lnTo>
                  <a:close/>
                  <a:moveTo>
                    <a:pt x="0" y="0"/>
                  </a:moveTo>
                  <a:lnTo>
                    <a:pt x="202" y="0"/>
                  </a:lnTo>
                  <a:lnTo>
                    <a:pt x="202" y="40"/>
                  </a:lnTo>
                  <a:lnTo>
                    <a:pt x="39" y="40"/>
                  </a:lnTo>
                  <a:lnTo>
                    <a:pt x="39" y="98"/>
                  </a:lnTo>
                  <a:lnTo>
                    <a:pt x="160" y="98"/>
                  </a:lnTo>
                  <a:lnTo>
                    <a:pt x="178" y="101"/>
                  </a:lnTo>
                  <a:lnTo>
                    <a:pt x="194" y="109"/>
                  </a:lnTo>
                  <a:lnTo>
                    <a:pt x="206" y="122"/>
                  </a:lnTo>
                  <a:lnTo>
                    <a:pt x="214" y="138"/>
                  </a:lnTo>
                  <a:lnTo>
                    <a:pt x="218" y="156"/>
                  </a:lnTo>
                  <a:lnTo>
                    <a:pt x="218" y="166"/>
                  </a:lnTo>
                  <a:lnTo>
                    <a:pt x="218" y="176"/>
                  </a:lnTo>
                  <a:lnTo>
                    <a:pt x="218" y="185"/>
                  </a:lnTo>
                  <a:lnTo>
                    <a:pt x="214" y="204"/>
                  </a:lnTo>
                  <a:lnTo>
                    <a:pt x="206" y="220"/>
                  </a:lnTo>
                  <a:lnTo>
                    <a:pt x="194" y="233"/>
                  </a:lnTo>
                  <a:lnTo>
                    <a:pt x="178" y="241"/>
                  </a:lnTo>
                  <a:lnTo>
                    <a:pt x="160" y="244"/>
                  </a:lnTo>
                  <a:lnTo>
                    <a:pt x="0" y="244"/>
                  </a:lnTo>
                  <a:lnTo>
                    <a:pt x="0" y="164"/>
                  </a:lnTo>
                  <a:lnTo>
                    <a:pt x="0" y="8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>
              <a:off x="6140448" y="2718089"/>
              <a:ext cx="346075" cy="387350"/>
            </a:xfrm>
            <a:custGeom>
              <a:avLst/>
              <a:gdLst>
                <a:gd name="T0" fmla="*/ 39 w 218"/>
                <a:gd name="T1" fmla="*/ 40 h 244"/>
                <a:gd name="T2" fmla="*/ 39 w 218"/>
                <a:gd name="T3" fmla="*/ 107 h 244"/>
                <a:gd name="T4" fmla="*/ 160 w 218"/>
                <a:gd name="T5" fmla="*/ 107 h 244"/>
                <a:gd name="T6" fmla="*/ 171 w 218"/>
                <a:gd name="T7" fmla="*/ 105 h 244"/>
                <a:gd name="T8" fmla="*/ 177 w 218"/>
                <a:gd name="T9" fmla="*/ 98 h 244"/>
                <a:gd name="T10" fmla="*/ 180 w 218"/>
                <a:gd name="T11" fmla="*/ 87 h 244"/>
                <a:gd name="T12" fmla="*/ 180 w 218"/>
                <a:gd name="T13" fmla="*/ 59 h 244"/>
                <a:gd name="T14" fmla="*/ 177 w 218"/>
                <a:gd name="T15" fmla="*/ 49 h 244"/>
                <a:gd name="T16" fmla="*/ 171 w 218"/>
                <a:gd name="T17" fmla="*/ 42 h 244"/>
                <a:gd name="T18" fmla="*/ 160 w 218"/>
                <a:gd name="T19" fmla="*/ 40 h 244"/>
                <a:gd name="T20" fmla="*/ 39 w 218"/>
                <a:gd name="T21" fmla="*/ 40 h 244"/>
                <a:gd name="T22" fmla="*/ 0 w 218"/>
                <a:gd name="T23" fmla="*/ 0 h 244"/>
                <a:gd name="T24" fmla="*/ 160 w 218"/>
                <a:gd name="T25" fmla="*/ 0 h 244"/>
                <a:gd name="T26" fmla="*/ 179 w 218"/>
                <a:gd name="T27" fmla="*/ 4 h 244"/>
                <a:gd name="T28" fmla="*/ 194 w 218"/>
                <a:gd name="T29" fmla="*/ 12 h 244"/>
                <a:gd name="T30" fmla="*/ 207 w 218"/>
                <a:gd name="T31" fmla="*/ 25 h 244"/>
                <a:gd name="T32" fmla="*/ 215 w 218"/>
                <a:gd name="T33" fmla="*/ 40 h 244"/>
                <a:gd name="T34" fmla="*/ 218 w 218"/>
                <a:gd name="T35" fmla="*/ 59 h 244"/>
                <a:gd name="T36" fmla="*/ 218 w 218"/>
                <a:gd name="T37" fmla="*/ 68 h 244"/>
                <a:gd name="T38" fmla="*/ 218 w 218"/>
                <a:gd name="T39" fmla="*/ 79 h 244"/>
                <a:gd name="T40" fmla="*/ 218 w 218"/>
                <a:gd name="T41" fmla="*/ 87 h 244"/>
                <a:gd name="T42" fmla="*/ 215 w 218"/>
                <a:gd name="T43" fmla="*/ 106 h 244"/>
                <a:gd name="T44" fmla="*/ 207 w 218"/>
                <a:gd name="T45" fmla="*/ 122 h 244"/>
                <a:gd name="T46" fmla="*/ 194 w 218"/>
                <a:gd name="T47" fmla="*/ 135 h 244"/>
                <a:gd name="T48" fmla="*/ 179 w 218"/>
                <a:gd name="T49" fmla="*/ 144 h 244"/>
                <a:gd name="T50" fmla="*/ 160 w 218"/>
                <a:gd name="T51" fmla="*/ 146 h 244"/>
                <a:gd name="T52" fmla="*/ 39 w 218"/>
                <a:gd name="T53" fmla="*/ 146 h 244"/>
                <a:gd name="T54" fmla="*/ 39 w 218"/>
                <a:gd name="T55" fmla="*/ 244 h 244"/>
                <a:gd name="T56" fmla="*/ 0 w 218"/>
                <a:gd name="T57" fmla="*/ 244 h 244"/>
                <a:gd name="T58" fmla="*/ 0 w 218"/>
                <a:gd name="T5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8" h="244">
                  <a:moveTo>
                    <a:pt x="39" y="40"/>
                  </a:moveTo>
                  <a:lnTo>
                    <a:pt x="39" y="107"/>
                  </a:lnTo>
                  <a:lnTo>
                    <a:pt x="160" y="107"/>
                  </a:lnTo>
                  <a:lnTo>
                    <a:pt x="171" y="105"/>
                  </a:lnTo>
                  <a:lnTo>
                    <a:pt x="177" y="98"/>
                  </a:lnTo>
                  <a:lnTo>
                    <a:pt x="180" y="87"/>
                  </a:lnTo>
                  <a:lnTo>
                    <a:pt x="180" y="59"/>
                  </a:lnTo>
                  <a:lnTo>
                    <a:pt x="177" y="49"/>
                  </a:lnTo>
                  <a:lnTo>
                    <a:pt x="171" y="42"/>
                  </a:lnTo>
                  <a:lnTo>
                    <a:pt x="160" y="40"/>
                  </a:lnTo>
                  <a:lnTo>
                    <a:pt x="39" y="40"/>
                  </a:lnTo>
                  <a:close/>
                  <a:moveTo>
                    <a:pt x="0" y="0"/>
                  </a:moveTo>
                  <a:lnTo>
                    <a:pt x="160" y="0"/>
                  </a:lnTo>
                  <a:lnTo>
                    <a:pt x="179" y="4"/>
                  </a:lnTo>
                  <a:lnTo>
                    <a:pt x="194" y="12"/>
                  </a:lnTo>
                  <a:lnTo>
                    <a:pt x="207" y="25"/>
                  </a:lnTo>
                  <a:lnTo>
                    <a:pt x="215" y="40"/>
                  </a:lnTo>
                  <a:lnTo>
                    <a:pt x="218" y="59"/>
                  </a:lnTo>
                  <a:lnTo>
                    <a:pt x="218" y="68"/>
                  </a:lnTo>
                  <a:lnTo>
                    <a:pt x="218" y="79"/>
                  </a:lnTo>
                  <a:lnTo>
                    <a:pt x="218" y="87"/>
                  </a:lnTo>
                  <a:lnTo>
                    <a:pt x="215" y="106"/>
                  </a:lnTo>
                  <a:lnTo>
                    <a:pt x="207" y="122"/>
                  </a:lnTo>
                  <a:lnTo>
                    <a:pt x="194" y="135"/>
                  </a:lnTo>
                  <a:lnTo>
                    <a:pt x="179" y="144"/>
                  </a:lnTo>
                  <a:lnTo>
                    <a:pt x="160" y="146"/>
                  </a:lnTo>
                  <a:lnTo>
                    <a:pt x="39" y="146"/>
                  </a:lnTo>
                  <a:lnTo>
                    <a:pt x="39" y="244"/>
                  </a:lnTo>
                  <a:lnTo>
                    <a:pt x="0" y="24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6559548" y="2718089"/>
              <a:ext cx="330200" cy="387350"/>
            </a:xfrm>
            <a:custGeom>
              <a:avLst/>
              <a:gdLst>
                <a:gd name="T0" fmla="*/ 57 w 208"/>
                <a:gd name="T1" fmla="*/ 0 h 244"/>
                <a:gd name="T2" fmla="*/ 208 w 208"/>
                <a:gd name="T3" fmla="*/ 0 h 244"/>
                <a:gd name="T4" fmla="*/ 208 w 208"/>
                <a:gd name="T5" fmla="*/ 40 h 244"/>
                <a:gd name="T6" fmla="*/ 57 w 208"/>
                <a:gd name="T7" fmla="*/ 40 h 244"/>
                <a:gd name="T8" fmla="*/ 48 w 208"/>
                <a:gd name="T9" fmla="*/ 42 h 244"/>
                <a:gd name="T10" fmla="*/ 41 w 208"/>
                <a:gd name="T11" fmla="*/ 49 h 244"/>
                <a:gd name="T12" fmla="*/ 38 w 208"/>
                <a:gd name="T13" fmla="*/ 59 h 244"/>
                <a:gd name="T14" fmla="*/ 38 w 208"/>
                <a:gd name="T15" fmla="*/ 81 h 244"/>
                <a:gd name="T16" fmla="*/ 38 w 208"/>
                <a:gd name="T17" fmla="*/ 108 h 244"/>
                <a:gd name="T18" fmla="*/ 38 w 208"/>
                <a:gd name="T19" fmla="*/ 185 h 244"/>
                <a:gd name="T20" fmla="*/ 41 w 208"/>
                <a:gd name="T21" fmla="*/ 195 h 244"/>
                <a:gd name="T22" fmla="*/ 48 w 208"/>
                <a:gd name="T23" fmla="*/ 202 h 244"/>
                <a:gd name="T24" fmla="*/ 57 w 208"/>
                <a:gd name="T25" fmla="*/ 205 h 244"/>
                <a:gd name="T26" fmla="*/ 208 w 208"/>
                <a:gd name="T27" fmla="*/ 205 h 244"/>
                <a:gd name="T28" fmla="*/ 208 w 208"/>
                <a:gd name="T29" fmla="*/ 244 h 244"/>
                <a:gd name="T30" fmla="*/ 169 w 208"/>
                <a:gd name="T31" fmla="*/ 244 h 244"/>
                <a:gd name="T32" fmla="*/ 133 w 208"/>
                <a:gd name="T33" fmla="*/ 244 h 244"/>
                <a:gd name="T34" fmla="*/ 57 w 208"/>
                <a:gd name="T35" fmla="*/ 244 h 244"/>
                <a:gd name="T36" fmla="*/ 38 w 208"/>
                <a:gd name="T37" fmla="*/ 241 h 244"/>
                <a:gd name="T38" fmla="*/ 23 w 208"/>
                <a:gd name="T39" fmla="*/ 233 h 244"/>
                <a:gd name="T40" fmla="*/ 10 w 208"/>
                <a:gd name="T41" fmla="*/ 220 h 244"/>
                <a:gd name="T42" fmla="*/ 2 w 208"/>
                <a:gd name="T43" fmla="*/ 204 h 244"/>
                <a:gd name="T44" fmla="*/ 0 w 208"/>
                <a:gd name="T45" fmla="*/ 185 h 244"/>
                <a:gd name="T46" fmla="*/ 0 w 208"/>
                <a:gd name="T47" fmla="*/ 146 h 244"/>
                <a:gd name="T48" fmla="*/ 0 w 208"/>
                <a:gd name="T49" fmla="*/ 134 h 244"/>
                <a:gd name="T50" fmla="*/ 0 w 208"/>
                <a:gd name="T51" fmla="*/ 126 h 244"/>
                <a:gd name="T52" fmla="*/ 0 w 208"/>
                <a:gd name="T53" fmla="*/ 119 h 244"/>
                <a:gd name="T54" fmla="*/ 0 w 208"/>
                <a:gd name="T55" fmla="*/ 109 h 244"/>
                <a:gd name="T56" fmla="*/ 0 w 208"/>
                <a:gd name="T57" fmla="*/ 99 h 244"/>
                <a:gd name="T58" fmla="*/ 0 w 208"/>
                <a:gd name="T59" fmla="*/ 82 h 244"/>
                <a:gd name="T60" fmla="*/ 0 w 208"/>
                <a:gd name="T61" fmla="*/ 59 h 244"/>
                <a:gd name="T62" fmla="*/ 2 w 208"/>
                <a:gd name="T63" fmla="*/ 40 h 244"/>
                <a:gd name="T64" fmla="*/ 10 w 208"/>
                <a:gd name="T65" fmla="*/ 25 h 244"/>
                <a:gd name="T66" fmla="*/ 23 w 208"/>
                <a:gd name="T67" fmla="*/ 12 h 244"/>
                <a:gd name="T68" fmla="*/ 38 w 208"/>
                <a:gd name="T69" fmla="*/ 4 h 244"/>
                <a:gd name="T70" fmla="*/ 57 w 208"/>
                <a:gd name="T71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8" h="244">
                  <a:moveTo>
                    <a:pt x="57" y="0"/>
                  </a:moveTo>
                  <a:lnTo>
                    <a:pt x="208" y="0"/>
                  </a:lnTo>
                  <a:lnTo>
                    <a:pt x="208" y="40"/>
                  </a:lnTo>
                  <a:lnTo>
                    <a:pt x="57" y="40"/>
                  </a:lnTo>
                  <a:lnTo>
                    <a:pt x="48" y="42"/>
                  </a:lnTo>
                  <a:lnTo>
                    <a:pt x="41" y="49"/>
                  </a:lnTo>
                  <a:lnTo>
                    <a:pt x="38" y="59"/>
                  </a:lnTo>
                  <a:lnTo>
                    <a:pt x="38" y="81"/>
                  </a:lnTo>
                  <a:lnTo>
                    <a:pt x="38" y="108"/>
                  </a:lnTo>
                  <a:lnTo>
                    <a:pt x="38" y="185"/>
                  </a:lnTo>
                  <a:lnTo>
                    <a:pt x="41" y="195"/>
                  </a:lnTo>
                  <a:lnTo>
                    <a:pt x="48" y="202"/>
                  </a:lnTo>
                  <a:lnTo>
                    <a:pt x="57" y="205"/>
                  </a:lnTo>
                  <a:lnTo>
                    <a:pt x="208" y="205"/>
                  </a:lnTo>
                  <a:lnTo>
                    <a:pt x="208" y="244"/>
                  </a:lnTo>
                  <a:lnTo>
                    <a:pt x="169" y="244"/>
                  </a:lnTo>
                  <a:lnTo>
                    <a:pt x="133" y="244"/>
                  </a:lnTo>
                  <a:lnTo>
                    <a:pt x="57" y="244"/>
                  </a:lnTo>
                  <a:lnTo>
                    <a:pt x="38" y="241"/>
                  </a:lnTo>
                  <a:lnTo>
                    <a:pt x="23" y="233"/>
                  </a:lnTo>
                  <a:lnTo>
                    <a:pt x="10" y="220"/>
                  </a:lnTo>
                  <a:lnTo>
                    <a:pt x="2" y="204"/>
                  </a:lnTo>
                  <a:lnTo>
                    <a:pt x="0" y="185"/>
                  </a:lnTo>
                  <a:lnTo>
                    <a:pt x="0" y="146"/>
                  </a:lnTo>
                  <a:lnTo>
                    <a:pt x="0" y="134"/>
                  </a:lnTo>
                  <a:lnTo>
                    <a:pt x="0" y="126"/>
                  </a:lnTo>
                  <a:lnTo>
                    <a:pt x="0" y="119"/>
                  </a:lnTo>
                  <a:lnTo>
                    <a:pt x="0" y="109"/>
                  </a:lnTo>
                  <a:lnTo>
                    <a:pt x="0" y="99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2" y="40"/>
                  </a:lnTo>
                  <a:lnTo>
                    <a:pt x="10" y="25"/>
                  </a:lnTo>
                  <a:lnTo>
                    <a:pt x="23" y="12"/>
                  </a:lnTo>
                  <a:lnTo>
                    <a:pt x="38" y="4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Freeform 9"/>
            <p:cNvSpPr>
              <a:spLocks noEditPoints="1"/>
            </p:cNvSpPr>
            <p:nvPr/>
          </p:nvSpPr>
          <p:spPr bwMode="auto">
            <a:xfrm>
              <a:off x="5656260" y="2718089"/>
              <a:ext cx="430213" cy="387350"/>
            </a:xfrm>
            <a:custGeom>
              <a:avLst/>
              <a:gdLst>
                <a:gd name="T0" fmla="*/ 136 w 271"/>
                <a:gd name="T1" fmla="*/ 44 h 244"/>
                <a:gd name="T2" fmla="*/ 91 w 271"/>
                <a:gd name="T3" fmla="*/ 138 h 244"/>
                <a:gd name="T4" fmla="*/ 180 w 271"/>
                <a:gd name="T5" fmla="*/ 138 h 244"/>
                <a:gd name="T6" fmla="*/ 136 w 271"/>
                <a:gd name="T7" fmla="*/ 44 h 244"/>
                <a:gd name="T8" fmla="*/ 113 w 271"/>
                <a:gd name="T9" fmla="*/ 0 h 244"/>
                <a:gd name="T10" fmla="*/ 158 w 271"/>
                <a:gd name="T11" fmla="*/ 0 h 244"/>
                <a:gd name="T12" fmla="*/ 271 w 271"/>
                <a:gd name="T13" fmla="*/ 244 h 244"/>
                <a:gd name="T14" fmla="*/ 227 w 271"/>
                <a:gd name="T15" fmla="*/ 244 h 244"/>
                <a:gd name="T16" fmla="*/ 199 w 271"/>
                <a:gd name="T17" fmla="*/ 176 h 244"/>
                <a:gd name="T18" fmla="*/ 72 w 271"/>
                <a:gd name="T19" fmla="*/ 176 h 244"/>
                <a:gd name="T20" fmla="*/ 44 w 271"/>
                <a:gd name="T21" fmla="*/ 244 h 244"/>
                <a:gd name="T22" fmla="*/ 0 w 271"/>
                <a:gd name="T23" fmla="*/ 244 h 244"/>
                <a:gd name="T24" fmla="*/ 113 w 271"/>
                <a:gd name="T25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1" h="244">
                  <a:moveTo>
                    <a:pt x="136" y="44"/>
                  </a:moveTo>
                  <a:lnTo>
                    <a:pt x="91" y="138"/>
                  </a:lnTo>
                  <a:lnTo>
                    <a:pt x="180" y="138"/>
                  </a:lnTo>
                  <a:lnTo>
                    <a:pt x="136" y="44"/>
                  </a:lnTo>
                  <a:close/>
                  <a:moveTo>
                    <a:pt x="113" y="0"/>
                  </a:moveTo>
                  <a:lnTo>
                    <a:pt x="158" y="0"/>
                  </a:lnTo>
                  <a:lnTo>
                    <a:pt x="271" y="244"/>
                  </a:lnTo>
                  <a:lnTo>
                    <a:pt x="227" y="244"/>
                  </a:lnTo>
                  <a:lnTo>
                    <a:pt x="199" y="176"/>
                  </a:lnTo>
                  <a:lnTo>
                    <a:pt x="72" y="176"/>
                  </a:lnTo>
                  <a:lnTo>
                    <a:pt x="44" y="244"/>
                  </a:lnTo>
                  <a:lnTo>
                    <a:pt x="0" y="244"/>
                  </a:lnTo>
                  <a:lnTo>
                    <a:pt x="1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10"/>
            <p:cNvSpPr>
              <a:spLocks noEditPoints="1"/>
            </p:cNvSpPr>
            <p:nvPr/>
          </p:nvSpPr>
          <p:spPr bwMode="auto">
            <a:xfrm>
              <a:off x="6329360" y="3186402"/>
              <a:ext cx="160338" cy="184150"/>
            </a:xfrm>
            <a:custGeom>
              <a:avLst/>
              <a:gdLst>
                <a:gd name="T0" fmla="*/ 22 w 101"/>
                <a:gd name="T1" fmla="*/ 23 h 116"/>
                <a:gd name="T2" fmla="*/ 22 w 101"/>
                <a:gd name="T3" fmla="*/ 50 h 116"/>
                <a:gd name="T4" fmla="*/ 69 w 101"/>
                <a:gd name="T5" fmla="*/ 50 h 116"/>
                <a:gd name="T6" fmla="*/ 73 w 101"/>
                <a:gd name="T7" fmla="*/ 49 h 116"/>
                <a:gd name="T8" fmla="*/ 75 w 101"/>
                <a:gd name="T9" fmla="*/ 47 h 116"/>
                <a:gd name="T10" fmla="*/ 78 w 101"/>
                <a:gd name="T11" fmla="*/ 44 h 116"/>
                <a:gd name="T12" fmla="*/ 79 w 101"/>
                <a:gd name="T13" fmla="*/ 40 h 116"/>
                <a:gd name="T14" fmla="*/ 79 w 101"/>
                <a:gd name="T15" fmla="*/ 32 h 116"/>
                <a:gd name="T16" fmla="*/ 78 w 101"/>
                <a:gd name="T17" fmla="*/ 29 h 116"/>
                <a:gd name="T18" fmla="*/ 75 w 101"/>
                <a:gd name="T19" fmla="*/ 25 h 116"/>
                <a:gd name="T20" fmla="*/ 73 w 101"/>
                <a:gd name="T21" fmla="*/ 24 h 116"/>
                <a:gd name="T22" fmla="*/ 69 w 101"/>
                <a:gd name="T23" fmla="*/ 23 h 116"/>
                <a:gd name="T24" fmla="*/ 22 w 101"/>
                <a:gd name="T25" fmla="*/ 23 h 116"/>
                <a:gd name="T26" fmla="*/ 0 w 101"/>
                <a:gd name="T27" fmla="*/ 0 h 116"/>
                <a:gd name="T28" fmla="*/ 74 w 101"/>
                <a:gd name="T29" fmla="*/ 0 h 116"/>
                <a:gd name="T30" fmla="*/ 85 w 101"/>
                <a:gd name="T31" fmla="*/ 3 h 116"/>
                <a:gd name="T32" fmla="*/ 93 w 101"/>
                <a:gd name="T33" fmla="*/ 9 h 116"/>
                <a:gd name="T34" fmla="*/ 99 w 101"/>
                <a:gd name="T35" fmla="*/ 17 h 116"/>
                <a:gd name="T36" fmla="*/ 101 w 101"/>
                <a:gd name="T37" fmla="*/ 27 h 116"/>
                <a:gd name="T38" fmla="*/ 101 w 101"/>
                <a:gd name="T39" fmla="*/ 30 h 116"/>
                <a:gd name="T40" fmla="*/ 101 w 101"/>
                <a:gd name="T41" fmla="*/ 34 h 116"/>
                <a:gd name="T42" fmla="*/ 101 w 101"/>
                <a:gd name="T43" fmla="*/ 38 h 116"/>
                <a:gd name="T44" fmla="*/ 101 w 101"/>
                <a:gd name="T45" fmla="*/ 43 h 116"/>
                <a:gd name="T46" fmla="*/ 101 w 101"/>
                <a:gd name="T47" fmla="*/ 45 h 116"/>
                <a:gd name="T48" fmla="*/ 99 w 101"/>
                <a:gd name="T49" fmla="*/ 56 h 116"/>
                <a:gd name="T50" fmla="*/ 93 w 101"/>
                <a:gd name="T51" fmla="*/ 64 h 116"/>
                <a:gd name="T52" fmla="*/ 85 w 101"/>
                <a:gd name="T53" fmla="*/ 70 h 116"/>
                <a:gd name="T54" fmla="*/ 74 w 101"/>
                <a:gd name="T55" fmla="*/ 72 h 116"/>
                <a:gd name="T56" fmla="*/ 22 w 101"/>
                <a:gd name="T57" fmla="*/ 72 h 116"/>
                <a:gd name="T58" fmla="*/ 22 w 101"/>
                <a:gd name="T59" fmla="*/ 93 h 116"/>
                <a:gd name="T60" fmla="*/ 22 w 101"/>
                <a:gd name="T61" fmla="*/ 116 h 116"/>
                <a:gd name="T62" fmla="*/ 0 w 101"/>
                <a:gd name="T63" fmla="*/ 116 h 116"/>
                <a:gd name="T64" fmla="*/ 0 w 101"/>
                <a:gd name="T65" fmla="*/ 78 h 116"/>
                <a:gd name="T66" fmla="*/ 0 w 101"/>
                <a:gd name="T67" fmla="*/ 38 h 116"/>
                <a:gd name="T68" fmla="*/ 0 w 101"/>
                <a:gd name="T6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1" h="116">
                  <a:moveTo>
                    <a:pt x="22" y="23"/>
                  </a:moveTo>
                  <a:lnTo>
                    <a:pt x="22" y="50"/>
                  </a:lnTo>
                  <a:lnTo>
                    <a:pt x="69" y="50"/>
                  </a:lnTo>
                  <a:lnTo>
                    <a:pt x="73" y="49"/>
                  </a:lnTo>
                  <a:lnTo>
                    <a:pt x="75" y="47"/>
                  </a:lnTo>
                  <a:lnTo>
                    <a:pt x="78" y="44"/>
                  </a:lnTo>
                  <a:lnTo>
                    <a:pt x="79" y="40"/>
                  </a:lnTo>
                  <a:lnTo>
                    <a:pt x="79" y="32"/>
                  </a:lnTo>
                  <a:lnTo>
                    <a:pt x="78" y="29"/>
                  </a:lnTo>
                  <a:lnTo>
                    <a:pt x="75" y="25"/>
                  </a:lnTo>
                  <a:lnTo>
                    <a:pt x="73" y="24"/>
                  </a:lnTo>
                  <a:lnTo>
                    <a:pt x="69" y="23"/>
                  </a:lnTo>
                  <a:lnTo>
                    <a:pt x="22" y="23"/>
                  </a:lnTo>
                  <a:close/>
                  <a:moveTo>
                    <a:pt x="0" y="0"/>
                  </a:moveTo>
                  <a:lnTo>
                    <a:pt x="74" y="0"/>
                  </a:lnTo>
                  <a:lnTo>
                    <a:pt x="85" y="3"/>
                  </a:lnTo>
                  <a:lnTo>
                    <a:pt x="93" y="9"/>
                  </a:lnTo>
                  <a:lnTo>
                    <a:pt x="99" y="17"/>
                  </a:lnTo>
                  <a:lnTo>
                    <a:pt x="101" y="27"/>
                  </a:lnTo>
                  <a:lnTo>
                    <a:pt x="101" y="30"/>
                  </a:lnTo>
                  <a:lnTo>
                    <a:pt x="101" y="34"/>
                  </a:lnTo>
                  <a:lnTo>
                    <a:pt x="101" y="38"/>
                  </a:lnTo>
                  <a:lnTo>
                    <a:pt x="101" y="43"/>
                  </a:lnTo>
                  <a:lnTo>
                    <a:pt x="101" y="45"/>
                  </a:lnTo>
                  <a:lnTo>
                    <a:pt x="99" y="56"/>
                  </a:lnTo>
                  <a:lnTo>
                    <a:pt x="93" y="64"/>
                  </a:lnTo>
                  <a:lnTo>
                    <a:pt x="85" y="70"/>
                  </a:lnTo>
                  <a:lnTo>
                    <a:pt x="74" y="72"/>
                  </a:lnTo>
                  <a:lnTo>
                    <a:pt x="22" y="72"/>
                  </a:lnTo>
                  <a:lnTo>
                    <a:pt x="22" y="93"/>
                  </a:lnTo>
                  <a:lnTo>
                    <a:pt x="22" y="116"/>
                  </a:lnTo>
                  <a:lnTo>
                    <a:pt x="0" y="116"/>
                  </a:lnTo>
                  <a:lnTo>
                    <a:pt x="0" y="78"/>
                  </a:lnTo>
                  <a:lnTo>
                    <a:pt x="0" y="3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6140448" y="3186402"/>
              <a:ext cx="155575" cy="180975"/>
            </a:xfrm>
            <a:custGeom>
              <a:avLst/>
              <a:gdLst>
                <a:gd name="T0" fmla="*/ 0 w 98"/>
                <a:gd name="T1" fmla="*/ 0 h 114"/>
                <a:gd name="T2" fmla="*/ 98 w 98"/>
                <a:gd name="T3" fmla="*/ 0 h 114"/>
                <a:gd name="T4" fmla="*/ 98 w 98"/>
                <a:gd name="T5" fmla="*/ 23 h 114"/>
                <a:gd name="T6" fmla="*/ 24 w 98"/>
                <a:gd name="T7" fmla="*/ 23 h 114"/>
                <a:gd name="T8" fmla="*/ 24 w 98"/>
                <a:gd name="T9" fmla="*/ 114 h 114"/>
                <a:gd name="T10" fmla="*/ 0 w 98"/>
                <a:gd name="T11" fmla="*/ 114 h 114"/>
                <a:gd name="T12" fmla="*/ 0 w 98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" h="114">
                  <a:moveTo>
                    <a:pt x="0" y="0"/>
                  </a:moveTo>
                  <a:lnTo>
                    <a:pt x="98" y="0"/>
                  </a:lnTo>
                  <a:lnTo>
                    <a:pt x="98" y="23"/>
                  </a:lnTo>
                  <a:lnTo>
                    <a:pt x="24" y="23"/>
                  </a:lnTo>
                  <a:lnTo>
                    <a:pt x="24" y="114"/>
                  </a:lnTo>
                  <a:lnTo>
                    <a:pt x="0" y="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6502398" y="3186402"/>
              <a:ext cx="190500" cy="184150"/>
            </a:xfrm>
            <a:custGeom>
              <a:avLst/>
              <a:gdLst>
                <a:gd name="T0" fmla="*/ 0 w 120"/>
                <a:gd name="T1" fmla="*/ 0 h 116"/>
                <a:gd name="T2" fmla="*/ 25 w 120"/>
                <a:gd name="T3" fmla="*/ 0 h 116"/>
                <a:gd name="T4" fmla="*/ 62 w 120"/>
                <a:gd name="T5" fmla="*/ 61 h 116"/>
                <a:gd name="T6" fmla="*/ 96 w 120"/>
                <a:gd name="T7" fmla="*/ 0 h 116"/>
                <a:gd name="T8" fmla="*/ 120 w 120"/>
                <a:gd name="T9" fmla="*/ 0 h 116"/>
                <a:gd name="T10" fmla="*/ 119 w 120"/>
                <a:gd name="T11" fmla="*/ 4 h 116"/>
                <a:gd name="T12" fmla="*/ 114 w 120"/>
                <a:gd name="T13" fmla="*/ 11 h 116"/>
                <a:gd name="T14" fmla="*/ 109 w 120"/>
                <a:gd name="T15" fmla="*/ 21 h 116"/>
                <a:gd name="T16" fmla="*/ 100 w 120"/>
                <a:gd name="T17" fmla="*/ 34 h 116"/>
                <a:gd name="T18" fmla="*/ 92 w 120"/>
                <a:gd name="T19" fmla="*/ 50 h 116"/>
                <a:gd name="T20" fmla="*/ 83 w 120"/>
                <a:gd name="T21" fmla="*/ 66 h 116"/>
                <a:gd name="T22" fmla="*/ 73 w 120"/>
                <a:gd name="T23" fmla="*/ 81 h 116"/>
                <a:gd name="T24" fmla="*/ 65 w 120"/>
                <a:gd name="T25" fmla="*/ 96 h 116"/>
                <a:gd name="T26" fmla="*/ 58 w 120"/>
                <a:gd name="T27" fmla="*/ 107 h 116"/>
                <a:gd name="T28" fmla="*/ 53 w 120"/>
                <a:gd name="T29" fmla="*/ 116 h 116"/>
                <a:gd name="T30" fmla="*/ 30 w 120"/>
                <a:gd name="T31" fmla="*/ 116 h 116"/>
                <a:gd name="T32" fmla="*/ 33 w 120"/>
                <a:gd name="T33" fmla="*/ 107 h 116"/>
                <a:gd name="T34" fmla="*/ 39 w 120"/>
                <a:gd name="T35" fmla="*/ 98 h 116"/>
                <a:gd name="T36" fmla="*/ 44 w 120"/>
                <a:gd name="T37" fmla="*/ 90 h 116"/>
                <a:gd name="T38" fmla="*/ 47 w 120"/>
                <a:gd name="T39" fmla="*/ 84 h 116"/>
                <a:gd name="T40" fmla="*/ 0 w 120"/>
                <a:gd name="T4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0" h="116">
                  <a:moveTo>
                    <a:pt x="0" y="0"/>
                  </a:moveTo>
                  <a:lnTo>
                    <a:pt x="25" y="0"/>
                  </a:lnTo>
                  <a:lnTo>
                    <a:pt x="62" y="61"/>
                  </a:lnTo>
                  <a:lnTo>
                    <a:pt x="96" y="0"/>
                  </a:lnTo>
                  <a:lnTo>
                    <a:pt x="120" y="0"/>
                  </a:lnTo>
                  <a:lnTo>
                    <a:pt x="119" y="4"/>
                  </a:lnTo>
                  <a:lnTo>
                    <a:pt x="114" y="11"/>
                  </a:lnTo>
                  <a:lnTo>
                    <a:pt x="109" y="21"/>
                  </a:lnTo>
                  <a:lnTo>
                    <a:pt x="100" y="34"/>
                  </a:lnTo>
                  <a:lnTo>
                    <a:pt x="92" y="50"/>
                  </a:lnTo>
                  <a:lnTo>
                    <a:pt x="83" y="66"/>
                  </a:lnTo>
                  <a:lnTo>
                    <a:pt x="73" y="81"/>
                  </a:lnTo>
                  <a:lnTo>
                    <a:pt x="65" y="96"/>
                  </a:lnTo>
                  <a:lnTo>
                    <a:pt x="58" y="107"/>
                  </a:lnTo>
                  <a:lnTo>
                    <a:pt x="53" y="116"/>
                  </a:lnTo>
                  <a:lnTo>
                    <a:pt x="30" y="116"/>
                  </a:lnTo>
                  <a:lnTo>
                    <a:pt x="33" y="107"/>
                  </a:lnTo>
                  <a:lnTo>
                    <a:pt x="39" y="98"/>
                  </a:lnTo>
                  <a:lnTo>
                    <a:pt x="44" y="90"/>
                  </a:lnTo>
                  <a:lnTo>
                    <a:pt x="47" y="8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6711948" y="3186402"/>
              <a:ext cx="177800" cy="184150"/>
            </a:xfrm>
            <a:custGeom>
              <a:avLst/>
              <a:gdLst>
                <a:gd name="T0" fmla="*/ 0 w 112"/>
                <a:gd name="T1" fmla="*/ 0 h 116"/>
                <a:gd name="T2" fmla="*/ 112 w 112"/>
                <a:gd name="T3" fmla="*/ 0 h 116"/>
                <a:gd name="T4" fmla="*/ 112 w 112"/>
                <a:gd name="T5" fmla="*/ 116 h 116"/>
                <a:gd name="T6" fmla="*/ 89 w 112"/>
                <a:gd name="T7" fmla="*/ 116 h 116"/>
                <a:gd name="T8" fmla="*/ 89 w 112"/>
                <a:gd name="T9" fmla="*/ 97 h 116"/>
                <a:gd name="T10" fmla="*/ 89 w 112"/>
                <a:gd name="T11" fmla="*/ 23 h 116"/>
                <a:gd name="T12" fmla="*/ 22 w 112"/>
                <a:gd name="T13" fmla="*/ 23 h 116"/>
                <a:gd name="T14" fmla="*/ 22 w 112"/>
                <a:gd name="T15" fmla="*/ 116 h 116"/>
                <a:gd name="T16" fmla="*/ 0 w 112"/>
                <a:gd name="T17" fmla="*/ 116 h 116"/>
                <a:gd name="T18" fmla="*/ 0 w 112"/>
                <a:gd name="T1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" h="116">
                  <a:moveTo>
                    <a:pt x="0" y="0"/>
                  </a:moveTo>
                  <a:lnTo>
                    <a:pt x="112" y="0"/>
                  </a:lnTo>
                  <a:lnTo>
                    <a:pt x="112" y="116"/>
                  </a:lnTo>
                  <a:lnTo>
                    <a:pt x="89" y="116"/>
                  </a:lnTo>
                  <a:lnTo>
                    <a:pt x="89" y="97"/>
                  </a:lnTo>
                  <a:lnTo>
                    <a:pt x="89" y="23"/>
                  </a:lnTo>
                  <a:lnTo>
                    <a:pt x="22" y="23"/>
                  </a:lnTo>
                  <a:lnTo>
                    <a:pt x="22" y="116"/>
                  </a:lnTo>
                  <a:lnTo>
                    <a:pt x="0" y="11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auto">
            <a:xfrm>
              <a:off x="7781923" y="2732377"/>
              <a:ext cx="49213" cy="55563"/>
            </a:xfrm>
            <a:custGeom>
              <a:avLst/>
              <a:gdLst>
                <a:gd name="T0" fmla="*/ 5 w 31"/>
                <a:gd name="T1" fmla="*/ 5 h 35"/>
                <a:gd name="T2" fmla="*/ 5 w 31"/>
                <a:gd name="T3" fmla="*/ 16 h 35"/>
                <a:gd name="T4" fmla="*/ 14 w 31"/>
                <a:gd name="T5" fmla="*/ 16 h 35"/>
                <a:gd name="T6" fmla="*/ 18 w 31"/>
                <a:gd name="T7" fmla="*/ 16 h 35"/>
                <a:gd name="T8" fmla="*/ 19 w 31"/>
                <a:gd name="T9" fmla="*/ 16 h 35"/>
                <a:gd name="T10" fmla="*/ 21 w 31"/>
                <a:gd name="T11" fmla="*/ 15 h 35"/>
                <a:gd name="T12" fmla="*/ 23 w 31"/>
                <a:gd name="T13" fmla="*/ 13 h 35"/>
                <a:gd name="T14" fmla="*/ 23 w 31"/>
                <a:gd name="T15" fmla="*/ 10 h 35"/>
                <a:gd name="T16" fmla="*/ 23 w 31"/>
                <a:gd name="T17" fmla="*/ 7 h 35"/>
                <a:gd name="T18" fmla="*/ 21 w 31"/>
                <a:gd name="T19" fmla="*/ 6 h 35"/>
                <a:gd name="T20" fmla="*/ 19 w 31"/>
                <a:gd name="T21" fmla="*/ 5 h 35"/>
                <a:gd name="T22" fmla="*/ 15 w 31"/>
                <a:gd name="T23" fmla="*/ 5 h 35"/>
                <a:gd name="T24" fmla="*/ 5 w 31"/>
                <a:gd name="T25" fmla="*/ 5 h 35"/>
                <a:gd name="T26" fmla="*/ 0 w 31"/>
                <a:gd name="T27" fmla="*/ 0 h 35"/>
                <a:gd name="T28" fmla="*/ 15 w 31"/>
                <a:gd name="T29" fmla="*/ 0 h 35"/>
                <a:gd name="T30" fmla="*/ 19 w 31"/>
                <a:gd name="T31" fmla="*/ 2 h 35"/>
                <a:gd name="T32" fmla="*/ 23 w 31"/>
                <a:gd name="T33" fmla="*/ 2 h 35"/>
                <a:gd name="T34" fmla="*/ 25 w 31"/>
                <a:gd name="T35" fmla="*/ 3 h 35"/>
                <a:gd name="T36" fmla="*/ 26 w 31"/>
                <a:gd name="T37" fmla="*/ 5 h 35"/>
                <a:gd name="T38" fmla="*/ 27 w 31"/>
                <a:gd name="T39" fmla="*/ 7 h 35"/>
                <a:gd name="T40" fmla="*/ 27 w 31"/>
                <a:gd name="T41" fmla="*/ 10 h 35"/>
                <a:gd name="T42" fmla="*/ 27 w 31"/>
                <a:gd name="T43" fmla="*/ 13 h 35"/>
                <a:gd name="T44" fmla="*/ 25 w 31"/>
                <a:gd name="T45" fmla="*/ 16 h 35"/>
                <a:gd name="T46" fmla="*/ 23 w 31"/>
                <a:gd name="T47" fmla="*/ 18 h 35"/>
                <a:gd name="T48" fmla="*/ 18 w 31"/>
                <a:gd name="T49" fmla="*/ 19 h 35"/>
                <a:gd name="T50" fmla="*/ 20 w 31"/>
                <a:gd name="T51" fmla="*/ 20 h 35"/>
                <a:gd name="T52" fmla="*/ 23 w 31"/>
                <a:gd name="T53" fmla="*/ 23 h 35"/>
                <a:gd name="T54" fmla="*/ 25 w 31"/>
                <a:gd name="T55" fmla="*/ 25 h 35"/>
                <a:gd name="T56" fmla="*/ 31 w 31"/>
                <a:gd name="T57" fmla="*/ 35 h 35"/>
                <a:gd name="T58" fmla="*/ 25 w 31"/>
                <a:gd name="T59" fmla="*/ 35 h 35"/>
                <a:gd name="T60" fmla="*/ 20 w 31"/>
                <a:gd name="T61" fmla="*/ 27 h 35"/>
                <a:gd name="T62" fmla="*/ 18 w 31"/>
                <a:gd name="T63" fmla="*/ 25 h 35"/>
                <a:gd name="T64" fmla="*/ 17 w 31"/>
                <a:gd name="T65" fmla="*/ 23 h 35"/>
                <a:gd name="T66" fmla="*/ 15 w 31"/>
                <a:gd name="T67" fmla="*/ 22 h 35"/>
                <a:gd name="T68" fmla="*/ 14 w 31"/>
                <a:gd name="T69" fmla="*/ 20 h 35"/>
                <a:gd name="T70" fmla="*/ 13 w 31"/>
                <a:gd name="T71" fmla="*/ 20 h 35"/>
                <a:gd name="T72" fmla="*/ 10 w 31"/>
                <a:gd name="T73" fmla="*/ 19 h 35"/>
                <a:gd name="T74" fmla="*/ 5 w 31"/>
                <a:gd name="T75" fmla="*/ 19 h 35"/>
                <a:gd name="T76" fmla="*/ 5 w 31"/>
                <a:gd name="T77" fmla="*/ 35 h 35"/>
                <a:gd name="T78" fmla="*/ 0 w 31"/>
                <a:gd name="T79" fmla="*/ 35 h 35"/>
                <a:gd name="T80" fmla="*/ 0 w 31"/>
                <a:gd name="T8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1" h="35">
                  <a:moveTo>
                    <a:pt x="5" y="5"/>
                  </a:moveTo>
                  <a:lnTo>
                    <a:pt x="5" y="16"/>
                  </a:lnTo>
                  <a:lnTo>
                    <a:pt x="14" y="16"/>
                  </a:lnTo>
                  <a:lnTo>
                    <a:pt x="18" y="16"/>
                  </a:lnTo>
                  <a:lnTo>
                    <a:pt x="19" y="16"/>
                  </a:lnTo>
                  <a:lnTo>
                    <a:pt x="21" y="15"/>
                  </a:lnTo>
                  <a:lnTo>
                    <a:pt x="23" y="13"/>
                  </a:lnTo>
                  <a:lnTo>
                    <a:pt x="23" y="10"/>
                  </a:lnTo>
                  <a:lnTo>
                    <a:pt x="23" y="7"/>
                  </a:lnTo>
                  <a:lnTo>
                    <a:pt x="21" y="6"/>
                  </a:lnTo>
                  <a:lnTo>
                    <a:pt x="19" y="5"/>
                  </a:lnTo>
                  <a:lnTo>
                    <a:pt x="15" y="5"/>
                  </a:lnTo>
                  <a:lnTo>
                    <a:pt x="5" y="5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9" y="2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7" y="10"/>
                  </a:lnTo>
                  <a:lnTo>
                    <a:pt x="27" y="13"/>
                  </a:lnTo>
                  <a:lnTo>
                    <a:pt x="25" y="16"/>
                  </a:lnTo>
                  <a:lnTo>
                    <a:pt x="23" y="18"/>
                  </a:lnTo>
                  <a:lnTo>
                    <a:pt x="18" y="19"/>
                  </a:lnTo>
                  <a:lnTo>
                    <a:pt x="20" y="20"/>
                  </a:lnTo>
                  <a:lnTo>
                    <a:pt x="23" y="23"/>
                  </a:lnTo>
                  <a:lnTo>
                    <a:pt x="25" y="25"/>
                  </a:lnTo>
                  <a:lnTo>
                    <a:pt x="31" y="35"/>
                  </a:lnTo>
                  <a:lnTo>
                    <a:pt x="25" y="35"/>
                  </a:lnTo>
                  <a:lnTo>
                    <a:pt x="20" y="27"/>
                  </a:lnTo>
                  <a:lnTo>
                    <a:pt x="18" y="25"/>
                  </a:lnTo>
                  <a:lnTo>
                    <a:pt x="17" y="23"/>
                  </a:lnTo>
                  <a:lnTo>
                    <a:pt x="15" y="22"/>
                  </a:lnTo>
                  <a:lnTo>
                    <a:pt x="14" y="20"/>
                  </a:lnTo>
                  <a:lnTo>
                    <a:pt x="13" y="20"/>
                  </a:lnTo>
                  <a:lnTo>
                    <a:pt x="10" y="19"/>
                  </a:lnTo>
                  <a:lnTo>
                    <a:pt x="5" y="19"/>
                  </a:lnTo>
                  <a:lnTo>
                    <a:pt x="5" y="35"/>
                  </a:lnTo>
                  <a:lnTo>
                    <a:pt x="0" y="3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15"/>
            <p:cNvSpPr>
              <a:spLocks noEditPoints="1"/>
            </p:cNvSpPr>
            <p:nvPr/>
          </p:nvSpPr>
          <p:spPr bwMode="auto">
            <a:xfrm>
              <a:off x="7751760" y="2710152"/>
              <a:ext cx="101600" cy="101600"/>
            </a:xfrm>
            <a:custGeom>
              <a:avLst/>
              <a:gdLst>
                <a:gd name="T0" fmla="*/ 32 w 64"/>
                <a:gd name="T1" fmla="*/ 5 h 64"/>
                <a:gd name="T2" fmla="*/ 22 w 64"/>
                <a:gd name="T3" fmla="*/ 7 h 64"/>
                <a:gd name="T4" fmla="*/ 13 w 64"/>
                <a:gd name="T5" fmla="*/ 13 h 64"/>
                <a:gd name="T6" fmla="*/ 6 w 64"/>
                <a:gd name="T7" fmla="*/ 21 h 64"/>
                <a:gd name="T8" fmla="*/ 5 w 64"/>
                <a:gd name="T9" fmla="*/ 32 h 64"/>
                <a:gd name="T10" fmla="*/ 6 w 64"/>
                <a:gd name="T11" fmla="*/ 43 h 64"/>
                <a:gd name="T12" fmla="*/ 13 w 64"/>
                <a:gd name="T13" fmla="*/ 52 h 64"/>
                <a:gd name="T14" fmla="*/ 22 w 64"/>
                <a:gd name="T15" fmla="*/ 58 h 64"/>
                <a:gd name="T16" fmla="*/ 32 w 64"/>
                <a:gd name="T17" fmla="*/ 60 h 64"/>
                <a:gd name="T18" fmla="*/ 43 w 64"/>
                <a:gd name="T19" fmla="*/ 58 h 64"/>
                <a:gd name="T20" fmla="*/ 52 w 64"/>
                <a:gd name="T21" fmla="*/ 52 h 64"/>
                <a:gd name="T22" fmla="*/ 58 w 64"/>
                <a:gd name="T23" fmla="*/ 43 h 64"/>
                <a:gd name="T24" fmla="*/ 60 w 64"/>
                <a:gd name="T25" fmla="*/ 32 h 64"/>
                <a:gd name="T26" fmla="*/ 58 w 64"/>
                <a:gd name="T27" fmla="*/ 21 h 64"/>
                <a:gd name="T28" fmla="*/ 52 w 64"/>
                <a:gd name="T29" fmla="*/ 13 h 64"/>
                <a:gd name="T30" fmla="*/ 43 w 64"/>
                <a:gd name="T31" fmla="*/ 7 h 64"/>
                <a:gd name="T32" fmla="*/ 32 w 64"/>
                <a:gd name="T33" fmla="*/ 5 h 64"/>
                <a:gd name="T34" fmla="*/ 32 w 64"/>
                <a:gd name="T35" fmla="*/ 0 h 64"/>
                <a:gd name="T36" fmla="*/ 45 w 64"/>
                <a:gd name="T37" fmla="*/ 4 h 64"/>
                <a:gd name="T38" fmla="*/ 54 w 64"/>
                <a:gd name="T39" fmla="*/ 10 h 64"/>
                <a:gd name="T40" fmla="*/ 62 w 64"/>
                <a:gd name="T41" fmla="*/ 20 h 64"/>
                <a:gd name="T42" fmla="*/ 64 w 64"/>
                <a:gd name="T43" fmla="*/ 32 h 64"/>
                <a:gd name="T44" fmla="*/ 62 w 64"/>
                <a:gd name="T45" fmla="*/ 45 h 64"/>
                <a:gd name="T46" fmla="*/ 54 w 64"/>
                <a:gd name="T47" fmla="*/ 54 h 64"/>
                <a:gd name="T48" fmla="*/ 45 w 64"/>
                <a:gd name="T49" fmla="*/ 61 h 64"/>
                <a:gd name="T50" fmla="*/ 32 w 64"/>
                <a:gd name="T51" fmla="*/ 64 h 64"/>
                <a:gd name="T52" fmla="*/ 20 w 64"/>
                <a:gd name="T53" fmla="*/ 61 h 64"/>
                <a:gd name="T54" fmla="*/ 10 w 64"/>
                <a:gd name="T55" fmla="*/ 54 h 64"/>
                <a:gd name="T56" fmla="*/ 3 w 64"/>
                <a:gd name="T57" fmla="*/ 45 h 64"/>
                <a:gd name="T58" fmla="*/ 0 w 64"/>
                <a:gd name="T59" fmla="*/ 32 h 64"/>
                <a:gd name="T60" fmla="*/ 3 w 64"/>
                <a:gd name="T61" fmla="*/ 20 h 64"/>
                <a:gd name="T62" fmla="*/ 10 w 64"/>
                <a:gd name="T63" fmla="*/ 10 h 64"/>
                <a:gd name="T64" fmla="*/ 20 w 64"/>
                <a:gd name="T65" fmla="*/ 4 h 64"/>
                <a:gd name="T66" fmla="*/ 32 w 64"/>
                <a:gd name="T6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4" h="64">
                  <a:moveTo>
                    <a:pt x="32" y="5"/>
                  </a:moveTo>
                  <a:lnTo>
                    <a:pt x="22" y="7"/>
                  </a:lnTo>
                  <a:lnTo>
                    <a:pt x="13" y="13"/>
                  </a:lnTo>
                  <a:lnTo>
                    <a:pt x="6" y="21"/>
                  </a:lnTo>
                  <a:lnTo>
                    <a:pt x="5" y="32"/>
                  </a:lnTo>
                  <a:lnTo>
                    <a:pt x="6" y="43"/>
                  </a:lnTo>
                  <a:lnTo>
                    <a:pt x="13" y="52"/>
                  </a:lnTo>
                  <a:lnTo>
                    <a:pt x="22" y="58"/>
                  </a:lnTo>
                  <a:lnTo>
                    <a:pt x="32" y="60"/>
                  </a:lnTo>
                  <a:lnTo>
                    <a:pt x="43" y="58"/>
                  </a:lnTo>
                  <a:lnTo>
                    <a:pt x="52" y="52"/>
                  </a:lnTo>
                  <a:lnTo>
                    <a:pt x="58" y="43"/>
                  </a:lnTo>
                  <a:lnTo>
                    <a:pt x="60" y="32"/>
                  </a:lnTo>
                  <a:lnTo>
                    <a:pt x="58" y="21"/>
                  </a:lnTo>
                  <a:lnTo>
                    <a:pt x="52" y="13"/>
                  </a:lnTo>
                  <a:lnTo>
                    <a:pt x="43" y="7"/>
                  </a:lnTo>
                  <a:lnTo>
                    <a:pt x="32" y="5"/>
                  </a:lnTo>
                  <a:close/>
                  <a:moveTo>
                    <a:pt x="32" y="0"/>
                  </a:moveTo>
                  <a:lnTo>
                    <a:pt x="45" y="4"/>
                  </a:lnTo>
                  <a:lnTo>
                    <a:pt x="54" y="10"/>
                  </a:lnTo>
                  <a:lnTo>
                    <a:pt x="62" y="20"/>
                  </a:lnTo>
                  <a:lnTo>
                    <a:pt x="64" y="32"/>
                  </a:lnTo>
                  <a:lnTo>
                    <a:pt x="62" y="45"/>
                  </a:lnTo>
                  <a:lnTo>
                    <a:pt x="54" y="54"/>
                  </a:lnTo>
                  <a:lnTo>
                    <a:pt x="45" y="61"/>
                  </a:lnTo>
                  <a:lnTo>
                    <a:pt x="32" y="64"/>
                  </a:lnTo>
                  <a:lnTo>
                    <a:pt x="20" y="61"/>
                  </a:lnTo>
                  <a:lnTo>
                    <a:pt x="10" y="54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10" y="10"/>
                  </a:lnTo>
                  <a:lnTo>
                    <a:pt x="20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7113585" y="3172114"/>
              <a:ext cx="260350" cy="201613"/>
            </a:xfrm>
            <a:custGeom>
              <a:avLst/>
              <a:gdLst>
                <a:gd name="T0" fmla="*/ 2 w 164"/>
                <a:gd name="T1" fmla="*/ 0 h 127"/>
                <a:gd name="T2" fmla="*/ 5 w 164"/>
                <a:gd name="T3" fmla="*/ 1 h 127"/>
                <a:gd name="T4" fmla="*/ 162 w 164"/>
                <a:gd name="T5" fmla="*/ 116 h 127"/>
                <a:gd name="T6" fmla="*/ 164 w 164"/>
                <a:gd name="T7" fmla="*/ 118 h 127"/>
                <a:gd name="T8" fmla="*/ 164 w 164"/>
                <a:gd name="T9" fmla="*/ 119 h 127"/>
                <a:gd name="T10" fmla="*/ 164 w 164"/>
                <a:gd name="T11" fmla="*/ 120 h 127"/>
                <a:gd name="T12" fmla="*/ 161 w 164"/>
                <a:gd name="T13" fmla="*/ 121 h 127"/>
                <a:gd name="T14" fmla="*/ 152 w 164"/>
                <a:gd name="T15" fmla="*/ 126 h 127"/>
                <a:gd name="T16" fmla="*/ 148 w 164"/>
                <a:gd name="T17" fmla="*/ 127 h 127"/>
                <a:gd name="T18" fmla="*/ 146 w 164"/>
                <a:gd name="T19" fmla="*/ 127 h 127"/>
                <a:gd name="T20" fmla="*/ 142 w 164"/>
                <a:gd name="T21" fmla="*/ 126 h 127"/>
                <a:gd name="T22" fmla="*/ 5 w 164"/>
                <a:gd name="T23" fmla="*/ 56 h 127"/>
                <a:gd name="T24" fmla="*/ 2 w 164"/>
                <a:gd name="T25" fmla="*/ 54 h 127"/>
                <a:gd name="T26" fmla="*/ 1 w 164"/>
                <a:gd name="T27" fmla="*/ 52 h 127"/>
                <a:gd name="T28" fmla="*/ 0 w 164"/>
                <a:gd name="T29" fmla="*/ 48 h 127"/>
                <a:gd name="T30" fmla="*/ 0 w 164"/>
                <a:gd name="T31" fmla="*/ 3 h 127"/>
                <a:gd name="T32" fmla="*/ 0 w 164"/>
                <a:gd name="T33" fmla="*/ 1 h 127"/>
                <a:gd name="T34" fmla="*/ 1 w 164"/>
                <a:gd name="T35" fmla="*/ 0 h 127"/>
                <a:gd name="T36" fmla="*/ 2 w 164"/>
                <a:gd name="T3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4" h="127">
                  <a:moveTo>
                    <a:pt x="2" y="0"/>
                  </a:moveTo>
                  <a:lnTo>
                    <a:pt x="5" y="1"/>
                  </a:lnTo>
                  <a:lnTo>
                    <a:pt x="162" y="116"/>
                  </a:lnTo>
                  <a:lnTo>
                    <a:pt x="164" y="118"/>
                  </a:lnTo>
                  <a:lnTo>
                    <a:pt x="164" y="119"/>
                  </a:lnTo>
                  <a:lnTo>
                    <a:pt x="164" y="120"/>
                  </a:lnTo>
                  <a:lnTo>
                    <a:pt x="161" y="121"/>
                  </a:lnTo>
                  <a:lnTo>
                    <a:pt x="152" y="126"/>
                  </a:lnTo>
                  <a:lnTo>
                    <a:pt x="148" y="127"/>
                  </a:lnTo>
                  <a:lnTo>
                    <a:pt x="146" y="127"/>
                  </a:lnTo>
                  <a:lnTo>
                    <a:pt x="142" y="126"/>
                  </a:lnTo>
                  <a:lnTo>
                    <a:pt x="5" y="56"/>
                  </a:lnTo>
                  <a:lnTo>
                    <a:pt x="2" y="54"/>
                  </a:lnTo>
                  <a:lnTo>
                    <a:pt x="1" y="52"/>
                  </a:lnTo>
                  <a:lnTo>
                    <a:pt x="0" y="48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7189785" y="2372014"/>
              <a:ext cx="520700" cy="844550"/>
            </a:xfrm>
            <a:custGeom>
              <a:avLst/>
              <a:gdLst>
                <a:gd name="T0" fmla="*/ 327 w 328"/>
                <a:gd name="T1" fmla="*/ 0 h 532"/>
                <a:gd name="T2" fmla="*/ 327 w 328"/>
                <a:gd name="T3" fmla="*/ 0 h 532"/>
                <a:gd name="T4" fmla="*/ 328 w 328"/>
                <a:gd name="T5" fmla="*/ 2 h 532"/>
                <a:gd name="T6" fmla="*/ 327 w 328"/>
                <a:gd name="T7" fmla="*/ 3 h 532"/>
                <a:gd name="T8" fmla="*/ 39 w 328"/>
                <a:gd name="T9" fmla="*/ 530 h 532"/>
                <a:gd name="T10" fmla="*/ 38 w 328"/>
                <a:gd name="T11" fmla="*/ 531 h 532"/>
                <a:gd name="T12" fmla="*/ 37 w 328"/>
                <a:gd name="T13" fmla="*/ 532 h 532"/>
                <a:gd name="T14" fmla="*/ 34 w 328"/>
                <a:gd name="T15" fmla="*/ 532 h 532"/>
                <a:gd name="T16" fmla="*/ 32 w 328"/>
                <a:gd name="T17" fmla="*/ 531 h 532"/>
                <a:gd name="T18" fmla="*/ 4 w 328"/>
                <a:gd name="T19" fmla="*/ 510 h 532"/>
                <a:gd name="T20" fmla="*/ 1 w 328"/>
                <a:gd name="T21" fmla="*/ 507 h 532"/>
                <a:gd name="T22" fmla="*/ 0 w 328"/>
                <a:gd name="T23" fmla="*/ 505 h 532"/>
                <a:gd name="T24" fmla="*/ 0 w 328"/>
                <a:gd name="T25" fmla="*/ 502 h 532"/>
                <a:gd name="T26" fmla="*/ 67 w 328"/>
                <a:gd name="T27" fmla="*/ 160 h 532"/>
                <a:gd name="T28" fmla="*/ 68 w 328"/>
                <a:gd name="T29" fmla="*/ 157 h 532"/>
                <a:gd name="T30" fmla="*/ 71 w 328"/>
                <a:gd name="T31" fmla="*/ 154 h 532"/>
                <a:gd name="T32" fmla="*/ 73 w 328"/>
                <a:gd name="T33" fmla="*/ 152 h 532"/>
                <a:gd name="T34" fmla="*/ 325 w 328"/>
                <a:gd name="T35" fmla="*/ 0 h 532"/>
                <a:gd name="T36" fmla="*/ 327 w 328"/>
                <a:gd name="T3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8" h="532">
                  <a:moveTo>
                    <a:pt x="327" y="0"/>
                  </a:moveTo>
                  <a:lnTo>
                    <a:pt x="327" y="0"/>
                  </a:lnTo>
                  <a:lnTo>
                    <a:pt x="328" y="2"/>
                  </a:lnTo>
                  <a:lnTo>
                    <a:pt x="327" y="3"/>
                  </a:lnTo>
                  <a:lnTo>
                    <a:pt x="39" y="530"/>
                  </a:lnTo>
                  <a:lnTo>
                    <a:pt x="38" y="531"/>
                  </a:lnTo>
                  <a:lnTo>
                    <a:pt x="37" y="532"/>
                  </a:lnTo>
                  <a:lnTo>
                    <a:pt x="34" y="532"/>
                  </a:lnTo>
                  <a:lnTo>
                    <a:pt x="32" y="531"/>
                  </a:lnTo>
                  <a:lnTo>
                    <a:pt x="4" y="510"/>
                  </a:lnTo>
                  <a:lnTo>
                    <a:pt x="1" y="507"/>
                  </a:lnTo>
                  <a:lnTo>
                    <a:pt x="0" y="505"/>
                  </a:lnTo>
                  <a:lnTo>
                    <a:pt x="0" y="502"/>
                  </a:lnTo>
                  <a:lnTo>
                    <a:pt x="67" y="160"/>
                  </a:lnTo>
                  <a:lnTo>
                    <a:pt x="68" y="157"/>
                  </a:lnTo>
                  <a:lnTo>
                    <a:pt x="71" y="154"/>
                  </a:lnTo>
                  <a:lnTo>
                    <a:pt x="73" y="152"/>
                  </a:lnTo>
                  <a:lnTo>
                    <a:pt x="325" y="0"/>
                  </a:lnTo>
                  <a:lnTo>
                    <a:pt x="3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113585" y="2648239"/>
              <a:ext cx="125413" cy="501650"/>
            </a:xfrm>
            <a:custGeom>
              <a:avLst/>
              <a:gdLst>
                <a:gd name="T0" fmla="*/ 76 w 79"/>
                <a:gd name="T1" fmla="*/ 0 h 316"/>
                <a:gd name="T2" fmla="*/ 78 w 79"/>
                <a:gd name="T3" fmla="*/ 0 h 316"/>
                <a:gd name="T4" fmla="*/ 79 w 79"/>
                <a:gd name="T5" fmla="*/ 2 h 316"/>
                <a:gd name="T6" fmla="*/ 79 w 79"/>
                <a:gd name="T7" fmla="*/ 4 h 316"/>
                <a:gd name="T8" fmla="*/ 29 w 79"/>
                <a:gd name="T9" fmla="*/ 313 h 316"/>
                <a:gd name="T10" fmla="*/ 28 w 79"/>
                <a:gd name="T11" fmla="*/ 315 h 316"/>
                <a:gd name="T12" fmla="*/ 27 w 79"/>
                <a:gd name="T13" fmla="*/ 316 h 316"/>
                <a:gd name="T14" fmla="*/ 26 w 79"/>
                <a:gd name="T15" fmla="*/ 316 h 316"/>
                <a:gd name="T16" fmla="*/ 24 w 79"/>
                <a:gd name="T17" fmla="*/ 316 h 316"/>
                <a:gd name="T18" fmla="*/ 5 w 79"/>
                <a:gd name="T19" fmla="*/ 302 h 316"/>
                <a:gd name="T20" fmla="*/ 2 w 79"/>
                <a:gd name="T21" fmla="*/ 299 h 316"/>
                <a:gd name="T22" fmla="*/ 0 w 79"/>
                <a:gd name="T23" fmla="*/ 296 h 316"/>
                <a:gd name="T24" fmla="*/ 0 w 79"/>
                <a:gd name="T25" fmla="*/ 292 h 316"/>
                <a:gd name="T26" fmla="*/ 0 w 79"/>
                <a:gd name="T27" fmla="*/ 62 h 316"/>
                <a:gd name="T28" fmla="*/ 0 w 79"/>
                <a:gd name="T29" fmla="*/ 58 h 316"/>
                <a:gd name="T30" fmla="*/ 2 w 79"/>
                <a:gd name="T31" fmla="*/ 55 h 316"/>
                <a:gd name="T32" fmla="*/ 5 w 79"/>
                <a:gd name="T33" fmla="*/ 52 h 316"/>
                <a:gd name="T34" fmla="*/ 75 w 79"/>
                <a:gd name="T35" fmla="*/ 2 h 316"/>
                <a:gd name="T36" fmla="*/ 76 w 79"/>
                <a:gd name="T37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316">
                  <a:moveTo>
                    <a:pt x="76" y="0"/>
                  </a:moveTo>
                  <a:lnTo>
                    <a:pt x="78" y="0"/>
                  </a:lnTo>
                  <a:lnTo>
                    <a:pt x="79" y="2"/>
                  </a:lnTo>
                  <a:lnTo>
                    <a:pt x="79" y="4"/>
                  </a:lnTo>
                  <a:lnTo>
                    <a:pt x="29" y="313"/>
                  </a:lnTo>
                  <a:lnTo>
                    <a:pt x="28" y="315"/>
                  </a:lnTo>
                  <a:lnTo>
                    <a:pt x="27" y="316"/>
                  </a:lnTo>
                  <a:lnTo>
                    <a:pt x="26" y="316"/>
                  </a:lnTo>
                  <a:lnTo>
                    <a:pt x="24" y="316"/>
                  </a:lnTo>
                  <a:lnTo>
                    <a:pt x="5" y="302"/>
                  </a:lnTo>
                  <a:lnTo>
                    <a:pt x="2" y="299"/>
                  </a:lnTo>
                  <a:lnTo>
                    <a:pt x="0" y="296"/>
                  </a:lnTo>
                  <a:lnTo>
                    <a:pt x="0" y="292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2" y="55"/>
                  </a:lnTo>
                  <a:lnTo>
                    <a:pt x="5" y="52"/>
                  </a:lnTo>
                  <a:lnTo>
                    <a:pt x="75" y="2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7281860" y="2711739"/>
              <a:ext cx="393700" cy="571500"/>
            </a:xfrm>
            <a:custGeom>
              <a:avLst/>
              <a:gdLst>
                <a:gd name="T0" fmla="*/ 195 w 248"/>
                <a:gd name="T1" fmla="*/ 0 h 360"/>
                <a:gd name="T2" fmla="*/ 196 w 248"/>
                <a:gd name="T3" fmla="*/ 2 h 360"/>
                <a:gd name="T4" fmla="*/ 198 w 248"/>
                <a:gd name="T5" fmla="*/ 3 h 360"/>
                <a:gd name="T6" fmla="*/ 248 w 248"/>
                <a:gd name="T7" fmla="*/ 176 h 360"/>
                <a:gd name="T8" fmla="*/ 248 w 248"/>
                <a:gd name="T9" fmla="*/ 179 h 360"/>
                <a:gd name="T10" fmla="*/ 247 w 248"/>
                <a:gd name="T11" fmla="*/ 183 h 360"/>
                <a:gd name="T12" fmla="*/ 245 w 248"/>
                <a:gd name="T13" fmla="*/ 185 h 360"/>
                <a:gd name="T14" fmla="*/ 41 w 248"/>
                <a:gd name="T15" fmla="*/ 358 h 360"/>
                <a:gd name="T16" fmla="*/ 38 w 248"/>
                <a:gd name="T17" fmla="*/ 360 h 360"/>
                <a:gd name="T18" fmla="*/ 35 w 248"/>
                <a:gd name="T19" fmla="*/ 360 h 360"/>
                <a:gd name="T20" fmla="*/ 32 w 248"/>
                <a:gd name="T21" fmla="*/ 359 h 360"/>
                <a:gd name="T22" fmla="*/ 2 w 248"/>
                <a:gd name="T23" fmla="*/ 338 h 360"/>
                <a:gd name="T24" fmla="*/ 1 w 248"/>
                <a:gd name="T25" fmla="*/ 336 h 360"/>
                <a:gd name="T26" fmla="*/ 0 w 248"/>
                <a:gd name="T27" fmla="*/ 332 h 360"/>
                <a:gd name="T28" fmla="*/ 1 w 248"/>
                <a:gd name="T29" fmla="*/ 330 h 360"/>
                <a:gd name="T30" fmla="*/ 193 w 248"/>
                <a:gd name="T31" fmla="*/ 3 h 360"/>
                <a:gd name="T32" fmla="*/ 194 w 248"/>
                <a:gd name="T33" fmla="*/ 2 h 360"/>
                <a:gd name="T34" fmla="*/ 195 w 248"/>
                <a:gd name="T35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8" h="360">
                  <a:moveTo>
                    <a:pt x="195" y="0"/>
                  </a:moveTo>
                  <a:lnTo>
                    <a:pt x="196" y="2"/>
                  </a:lnTo>
                  <a:lnTo>
                    <a:pt x="198" y="3"/>
                  </a:lnTo>
                  <a:lnTo>
                    <a:pt x="248" y="176"/>
                  </a:lnTo>
                  <a:lnTo>
                    <a:pt x="248" y="179"/>
                  </a:lnTo>
                  <a:lnTo>
                    <a:pt x="247" y="183"/>
                  </a:lnTo>
                  <a:lnTo>
                    <a:pt x="245" y="185"/>
                  </a:lnTo>
                  <a:lnTo>
                    <a:pt x="41" y="358"/>
                  </a:lnTo>
                  <a:lnTo>
                    <a:pt x="38" y="360"/>
                  </a:lnTo>
                  <a:lnTo>
                    <a:pt x="35" y="360"/>
                  </a:lnTo>
                  <a:lnTo>
                    <a:pt x="32" y="359"/>
                  </a:lnTo>
                  <a:lnTo>
                    <a:pt x="2" y="338"/>
                  </a:lnTo>
                  <a:lnTo>
                    <a:pt x="1" y="336"/>
                  </a:lnTo>
                  <a:lnTo>
                    <a:pt x="0" y="332"/>
                  </a:lnTo>
                  <a:lnTo>
                    <a:pt x="1" y="330"/>
                  </a:lnTo>
                  <a:lnTo>
                    <a:pt x="193" y="3"/>
                  </a:lnTo>
                  <a:lnTo>
                    <a:pt x="194" y="2"/>
                  </a:lnTo>
                  <a:lnTo>
                    <a:pt x="1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373935" y="3087977"/>
              <a:ext cx="300038" cy="252413"/>
            </a:xfrm>
            <a:custGeom>
              <a:avLst/>
              <a:gdLst>
                <a:gd name="T0" fmla="*/ 176 w 189"/>
                <a:gd name="T1" fmla="*/ 0 h 159"/>
                <a:gd name="T2" fmla="*/ 178 w 189"/>
                <a:gd name="T3" fmla="*/ 0 h 159"/>
                <a:gd name="T4" fmla="*/ 180 w 189"/>
                <a:gd name="T5" fmla="*/ 1 h 159"/>
                <a:gd name="T6" fmla="*/ 181 w 189"/>
                <a:gd name="T7" fmla="*/ 3 h 159"/>
                <a:gd name="T8" fmla="*/ 189 w 189"/>
                <a:gd name="T9" fmla="*/ 86 h 159"/>
                <a:gd name="T10" fmla="*/ 189 w 189"/>
                <a:gd name="T11" fmla="*/ 88 h 159"/>
                <a:gd name="T12" fmla="*/ 188 w 189"/>
                <a:gd name="T13" fmla="*/ 91 h 159"/>
                <a:gd name="T14" fmla="*/ 185 w 189"/>
                <a:gd name="T15" fmla="*/ 93 h 159"/>
                <a:gd name="T16" fmla="*/ 31 w 189"/>
                <a:gd name="T17" fmla="*/ 158 h 159"/>
                <a:gd name="T18" fmla="*/ 28 w 189"/>
                <a:gd name="T19" fmla="*/ 159 h 159"/>
                <a:gd name="T20" fmla="*/ 25 w 189"/>
                <a:gd name="T21" fmla="*/ 158 h 159"/>
                <a:gd name="T22" fmla="*/ 22 w 189"/>
                <a:gd name="T23" fmla="*/ 156 h 159"/>
                <a:gd name="T24" fmla="*/ 2 w 189"/>
                <a:gd name="T25" fmla="*/ 142 h 159"/>
                <a:gd name="T26" fmla="*/ 1 w 189"/>
                <a:gd name="T27" fmla="*/ 140 h 159"/>
                <a:gd name="T28" fmla="*/ 0 w 189"/>
                <a:gd name="T29" fmla="*/ 138 h 159"/>
                <a:gd name="T30" fmla="*/ 2 w 189"/>
                <a:gd name="T31" fmla="*/ 135 h 159"/>
                <a:gd name="T32" fmla="*/ 175 w 189"/>
                <a:gd name="T33" fmla="*/ 1 h 159"/>
                <a:gd name="T34" fmla="*/ 176 w 189"/>
                <a:gd name="T35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9" h="159">
                  <a:moveTo>
                    <a:pt x="176" y="0"/>
                  </a:moveTo>
                  <a:lnTo>
                    <a:pt x="178" y="0"/>
                  </a:lnTo>
                  <a:lnTo>
                    <a:pt x="180" y="1"/>
                  </a:lnTo>
                  <a:lnTo>
                    <a:pt x="181" y="3"/>
                  </a:lnTo>
                  <a:lnTo>
                    <a:pt x="189" y="86"/>
                  </a:lnTo>
                  <a:lnTo>
                    <a:pt x="189" y="88"/>
                  </a:lnTo>
                  <a:lnTo>
                    <a:pt x="188" y="91"/>
                  </a:lnTo>
                  <a:lnTo>
                    <a:pt x="185" y="93"/>
                  </a:lnTo>
                  <a:lnTo>
                    <a:pt x="31" y="158"/>
                  </a:lnTo>
                  <a:lnTo>
                    <a:pt x="28" y="159"/>
                  </a:lnTo>
                  <a:lnTo>
                    <a:pt x="25" y="158"/>
                  </a:lnTo>
                  <a:lnTo>
                    <a:pt x="22" y="156"/>
                  </a:lnTo>
                  <a:lnTo>
                    <a:pt x="2" y="142"/>
                  </a:lnTo>
                  <a:lnTo>
                    <a:pt x="1" y="140"/>
                  </a:lnTo>
                  <a:lnTo>
                    <a:pt x="0" y="138"/>
                  </a:lnTo>
                  <a:lnTo>
                    <a:pt x="2" y="135"/>
                  </a:lnTo>
                  <a:lnTo>
                    <a:pt x="175" y="1"/>
                  </a:lnTo>
                  <a:lnTo>
                    <a:pt x="1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7471255" y="3075562"/>
            <a:ext cx="23461" cy="7068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5400000">
            <a:off x="-29892" y="2465205"/>
            <a:ext cx="435621" cy="375839"/>
          </a:xfrm>
          <a:prstGeom prst="rect">
            <a:avLst/>
          </a:prstGeom>
          <a:solidFill>
            <a:srgbClr val="94C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5400000">
            <a:off x="145355" y="2807210"/>
            <a:ext cx="435621" cy="726332"/>
          </a:xfrm>
          <a:prstGeom prst="rect">
            <a:avLst/>
          </a:prstGeom>
          <a:solidFill>
            <a:srgbClr val="DE36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 rot="5400000">
            <a:off x="4585" y="3465231"/>
            <a:ext cx="435621" cy="444792"/>
          </a:xfrm>
          <a:prstGeom prst="rect">
            <a:avLst/>
          </a:prstGeom>
          <a:solidFill>
            <a:srgbClr val="F4C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 rot="5400000">
            <a:off x="-87777" y="4074843"/>
            <a:ext cx="435621" cy="260069"/>
          </a:xfrm>
          <a:prstGeom prst="rect">
            <a:avLst/>
          </a:prstGeom>
          <a:solidFill>
            <a:srgbClr val="1FC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76026" y="3228945"/>
            <a:ext cx="3108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dirty="0">
                <a:solidFill>
                  <a:schemeClr val="bg1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56988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4911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88974" y="2766219"/>
            <a:ext cx="10064826" cy="1325563"/>
          </a:xfrm>
          <a:prstGeom prst="rect">
            <a:avLst/>
          </a:prstGeom>
        </p:spPr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288974" y="5905041"/>
            <a:ext cx="10064826" cy="517085"/>
          </a:xfrm>
        </p:spPr>
        <p:txBody>
          <a:bodyPr>
            <a:normAutofit/>
          </a:bodyPr>
          <a:lstStyle>
            <a:lvl1pPr marL="163268" indent="0"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169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0" y="365125"/>
            <a:ext cx="958215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650" y="1825625"/>
            <a:ext cx="958215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mtClean="0">
                <a:solidFill>
                  <a:srgbClr val="FCFCFC"/>
                </a:solidFill>
                <a:latin typeface="Calibri Light" panose="020F0302020204030204" pitchFamily="34" charset="0"/>
              </a:defRPr>
            </a:lvl1pPr>
            <a:lvl2pPr>
              <a:defRPr lang="en-US" smtClean="0">
                <a:solidFill>
                  <a:srgbClr val="FCFCFC"/>
                </a:solidFill>
                <a:latin typeface="Calibri Light" panose="020F0302020204030204" pitchFamily="34" charset="0"/>
              </a:defRPr>
            </a:lvl2pPr>
            <a:lvl3pPr>
              <a:defRPr lang="en-US" smtClean="0">
                <a:solidFill>
                  <a:srgbClr val="FCFCFC"/>
                </a:solidFill>
                <a:latin typeface="Calibri Light" panose="020F0302020204030204" pitchFamily="34" charset="0"/>
              </a:defRPr>
            </a:lvl3pPr>
            <a:lvl4pPr>
              <a:defRPr lang="en-US" smtClean="0">
                <a:solidFill>
                  <a:srgbClr val="FCFCFC"/>
                </a:solidFill>
                <a:latin typeface="Calibri Light" panose="020F0302020204030204" pitchFamily="34" charset="0"/>
              </a:defRPr>
            </a:lvl4pPr>
            <a:lvl5pPr>
              <a:defRPr lang="en-US">
                <a:solidFill>
                  <a:srgbClr val="FCFCFC"/>
                </a:solidFill>
                <a:latin typeface="Calibri Light" panose="020F03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1650" y="6356350"/>
            <a:ext cx="6381750" cy="365125"/>
          </a:xfrm>
        </p:spPr>
        <p:txBody>
          <a:bodyPr vert="horz" lIns="91440" tIns="45720" rIns="91440" bIns="45720" rtlCol="0" anchor="ctr"/>
          <a:lstStyle>
            <a:lvl1pPr>
              <a:defRPr lang="en-US">
                <a:solidFill>
                  <a:schemeClr val="bg1">
                    <a:lumMod val="8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pPr algn="l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>
                    <a:lumMod val="8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54B2B266-7584-451A-9C75-7BE4F74A470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986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20770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Заголовок и объект">
    <p:bg>
      <p:bgPr>
        <a:solidFill>
          <a:srgbClr val="F2F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612284A-6E6C-C14D-BC6F-BD0B74E25F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88440" y="76533"/>
            <a:ext cx="1740947" cy="1087744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92E6790F-FAC4-DB42-912E-E9220EAB7349}"/>
              </a:ext>
            </a:extLst>
          </p:cNvPr>
          <p:cNvSpPr/>
          <p:nvPr userDrawn="1"/>
        </p:nvSpPr>
        <p:spPr>
          <a:xfrm>
            <a:off x="0" y="903497"/>
            <a:ext cx="12192000" cy="36000"/>
          </a:xfrm>
          <a:prstGeom prst="rect">
            <a:avLst/>
          </a:prstGeom>
          <a:solidFill>
            <a:srgbClr val="A82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Заголовок 18">
            <a:extLst>
              <a:ext uri="{FF2B5EF4-FFF2-40B4-BE49-F238E27FC236}">
                <a16:creationId xmlns:a16="http://schemas.microsoft.com/office/drawing/2014/main" xmlns="" id="{03638E98-1BF6-654F-A3A6-2A54B4729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40" y="154730"/>
            <a:ext cx="3408560" cy="8400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ru-RU" sz="2400" kern="1200" dirty="0">
                <a:solidFill>
                  <a:srgbClr val="2E2E2E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B9643D7-BE11-8544-9A05-B596951E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08E9F0C-1744-834B-902E-11165F5D1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D20BF3D-4C02-3A43-95EF-91CC95560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B17629-2BB5-8C48-9CD3-AB8C735F55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02743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7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1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3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37EF2AFE-8C02-4AD5-AB18-6AC97B583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2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197269"/>
            <a:ext cx="10972800" cy="5112091"/>
          </a:xfrm>
          <a:prstGeom prst="rect">
            <a:avLst/>
          </a:prstGeom>
        </p:spPr>
        <p:txBody>
          <a:bodyPr vert="horz" lIns="108878" tIns="54439" rIns="108878" bIns="54439">
            <a:normAutofit/>
          </a:bodyPr>
          <a:lstStyle/>
          <a:p>
            <a:pPr lvl="0" eaLnBrk="1" latinLnBrk="0" hangingPunct="1"/>
            <a:r>
              <a:rPr kumimoji="0" lang="ru-RU" dirty="0"/>
              <a:t>Образец текста</a:t>
            </a:r>
          </a:p>
          <a:p>
            <a:pPr lvl="1" eaLnBrk="1" latinLnBrk="0" hangingPunct="1"/>
            <a:r>
              <a:rPr kumimoji="0" lang="ru-RU" dirty="0"/>
              <a:t>Второй уровень</a:t>
            </a:r>
          </a:p>
          <a:p>
            <a:pPr lvl="2" eaLnBrk="1" latinLnBrk="0" hangingPunct="1"/>
            <a:r>
              <a:rPr kumimoji="0" lang="ru-RU" dirty="0"/>
              <a:t>Третий уровень</a:t>
            </a:r>
          </a:p>
          <a:p>
            <a:pPr lvl="3" eaLnBrk="1" latinLnBrk="0" hangingPunct="1"/>
            <a:r>
              <a:rPr kumimoji="0" lang="ru-RU" dirty="0"/>
              <a:t>Четвертый уровень</a:t>
            </a:r>
          </a:p>
          <a:p>
            <a:pPr lvl="4" eaLnBrk="1" latinLnBrk="0" hangingPunct="1"/>
            <a:r>
              <a:rPr kumimoji="0" lang="ru-RU" dirty="0"/>
              <a:t>Пятый уровень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8399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5" r:id="rId17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2399" b="0" kern="1200" cap="all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653070" indent="-489802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120000"/>
        <a:buFont typeface="Wingdings" panose="05000000000000000000" pitchFamily="2" charset="2"/>
        <a:buChar char="§"/>
        <a:defRPr kumimoji="0"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1034027" indent="-33742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 panose="05000000000000000000" pitchFamily="2" charset="2"/>
        <a:buChar char="§"/>
        <a:defRPr kumimoji="0" sz="20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63229" indent="-2856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" panose="05000000000000000000" pitchFamily="2" charset="2"/>
        <a:buChar char="§"/>
        <a:defRPr kumimoji="0"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10906" indent="-217690" algn="l" rtl="0" eaLnBrk="1" latinLnBrk="0" hangingPunct="1">
        <a:spcBef>
          <a:spcPct val="20000"/>
        </a:spcBef>
        <a:buClr>
          <a:schemeClr val="tx1"/>
        </a:buClr>
        <a:buSzPct val="75000"/>
        <a:buFont typeface="Wingdings" panose="05000000000000000000" pitchFamily="2" charset="2"/>
        <a:buChar char="§"/>
        <a:defRPr kumimoji="0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39480" indent="-217690" algn="l" rtl="0" eaLnBrk="1" latinLnBrk="0" hangingPunct="1">
        <a:spcBef>
          <a:spcPct val="20000"/>
        </a:spcBef>
        <a:buClr>
          <a:schemeClr val="tx1"/>
        </a:buClr>
        <a:buFont typeface="Wingdings" panose="05000000000000000000" pitchFamily="2" charset="2"/>
        <a:buChar char="§"/>
        <a:defRPr kumimoji="0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100708" indent="-21769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2099" kern="1200">
          <a:solidFill>
            <a:schemeClr val="tx1"/>
          </a:solidFill>
          <a:latin typeface="+mn-lt"/>
          <a:ea typeface="+mn-ea"/>
          <a:cs typeface="+mn-cs"/>
        </a:defRPr>
      </a:lvl6pPr>
      <a:lvl7pPr marL="2340167" indent="-21769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899" kern="1200">
          <a:solidFill>
            <a:schemeClr val="tx1"/>
          </a:solidFill>
          <a:latin typeface="+mn-lt"/>
          <a:ea typeface="+mn-ea"/>
          <a:cs typeface="+mn-cs"/>
        </a:defRPr>
      </a:lvl7pPr>
      <a:lvl8pPr marL="2579625" indent="-21769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99" kern="1200">
          <a:solidFill>
            <a:schemeClr val="tx1"/>
          </a:solidFill>
          <a:latin typeface="+mn-lt"/>
          <a:ea typeface="+mn-ea"/>
          <a:cs typeface="+mn-cs"/>
        </a:defRPr>
      </a:lvl8pPr>
      <a:lvl9pPr marL="2819084" indent="-21769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99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42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84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326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768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211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653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095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537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30.svg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81644" y="2124073"/>
            <a:ext cx="10727871" cy="271870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ts val="6196"/>
              </a:lnSpc>
            </a:pPr>
            <a:r>
              <a:rPr lang="ru-RU" sz="3600" dirty="0" smtClean="0">
                <a:solidFill>
                  <a:schemeClr val="bg1"/>
                </a:solidFill>
                <a:cs typeface="VLIRGT+Arial Black"/>
              </a:rPr>
              <a:t>Меры по поддержке</a:t>
            </a:r>
            <a:r>
              <a:rPr lang="ru-RU" sz="3600" dirty="0">
                <a:solidFill>
                  <a:schemeClr val="bg1"/>
                </a:solidFill>
                <a:cs typeface="VLIRGT+Arial Black"/>
              </a:rPr>
              <a:t> </a:t>
            </a:r>
            <a:r>
              <a:rPr lang="ru-RU" sz="3600" dirty="0" smtClean="0">
                <a:solidFill>
                  <a:schemeClr val="bg1"/>
                </a:solidFill>
                <a:cs typeface="VLIRGT+Arial Black"/>
              </a:rPr>
              <a:t>устойчивости экономики</a:t>
            </a:r>
          </a:p>
          <a:p>
            <a:pPr lvl="1">
              <a:lnSpc>
                <a:spcPts val="6196"/>
              </a:lnSpc>
            </a:pPr>
            <a:r>
              <a:rPr lang="ru-RU" sz="3600" dirty="0" smtClean="0">
                <a:solidFill>
                  <a:schemeClr val="bg1"/>
                </a:solidFill>
                <a:cs typeface="VLIRGT+Arial Black"/>
              </a:rPr>
              <a:t>Чувашской Республики</a:t>
            </a:r>
            <a:endParaRPr lang="ru-RU" sz="3600" dirty="0">
              <a:solidFill>
                <a:schemeClr val="bg1"/>
              </a:solidFill>
              <a:cs typeface="VLIRGT+Arial Black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2BDC2BE3-7D28-0B4D-8693-CC91CBBD28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544" y="222701"/>
            <a:ext cx="835813" cy="8567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2ECBEC6-7AB9-1C4E-A371-FAD4BFE4C9E7}"/>
              </a:ext>
            </a:extLst>
          </p:cNvPr>
          <p:cNvSpPr txBox="1"/>
          <p:nvPr/>
        </p:nvSpPr>
        <p:spPr>
          <a:xfrm>
            <a:off x="9303488" y="389445"/>
            <a:ext cx="264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solidFill>
                  <a:srgbClr val="7C0A0A"/>
                </a:solidFill>
                <a:latin typeface="Arial" pitchFamily="34" charset="0"/>
                <a:ea typeface="Roboto Medium" panose="02000000000000000000" pitchFamily="2" charset="0"/>
                <a:cs typeface="Arial" pitchFamily="34" charset="0"/>
              </a:rPr>
              <a:t>МИНЭКОНОМРАЗВИТИЯ </a:t>
            </a:r>
          </a:p>
          <a:p>
            <a:pPr algn="r"/>
            <a:r>
              <a:rPr lang="ru-RU" sz="1400" dirty="0">
                <a:solidFill>
                  <a:srgbClr val="7C0A0A"/>
                </a:solidFill>
                <a:latin typeface="Arial" pitchFamily="34" charset="0"/>
                <a:ea typeface="Roboto Medium" panose="02000000000000000000" pitchFamily="2" charset="0"/>
                <a:cs typeface="Arial" pitchFamily="34" charset="0"/>
              </a:rPr>
              <a:t>ЧУВАШИИ</a:t>
            </a:r>
          </a:p>
        </p:txBody>
      </p:sp>
    </p:spTree>
    <p:extLst>
      <p:ext uri="{BB962C8B-B14F-4D97-AF65-F5344CB8AC3E}">
        <p14:creationId xmlns:p14="http://schemas.microsoft.com/office/powerpoint/2010/main" val="25010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0F4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6070" y="85825"/>
            <a:ext cx="11287216" cy="795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193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dirty="0" smtClean="0">
                <a:solidFill>
                  <a:srgbClr val="531F11"/>
                </a:solidFill>
                <a:latin typeface="VLIRGT+Arial Black"/>
                <a:cs typeface="VLIRGT+Arial Black"/>
              </a:rPr>
              <a:t>Возмещение затрат </a:t>
            </a:r>
            <a:r>
              <a:rPr lang="ru-RU" sz="2800" dirty="0">
                <a:solidFill>
                  <a:srgbClr val="531F11"/>
                </a:solidFill>
                <a:latin typeface="VLIRGT+Arial Black"/>
                <a:cs typeface="VLIRGT+Arial Black"/>
              </a:rPr>
              <a:t>на приобретенное оборудование</a:t>
            </a:r>
            <a:endParaRPr sz="3600" dirty="0">
              <a:solidFill>
                <a:srgbClr val="531F11"/>
              </a:solidFill>
              <a:latin typeface="VLIRGT+Arial Black"/>
              <a:cs typeface="VLIRGT+Arial Black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0266819" y="2722080"/>
            <a:ext cx="3628512" cy="3628512"/>
            <a:chOff x="1868728" y="5202072"/>
            <a:chExt cx="551618" cy="551618"/>
          </a:xfrm>
          <a:solidFill>
            <a:schemeClr val="bg1">
              <a:alpha val="23000"/>
            </a:schemeClr>
          </a:solidFill>
        </p:grpSpPr>
        <p:sp>
          <p:nvSpPr>
            <p:cNvPr id="15" name="Freeform 103"/>
            <p:cNvSpPr>
              <a:spLocks noEditPoints="1"/>
            </p:cNvSpPr>
            <p:nvPr/>
          </p:nvSpPr>
          <p:spPr bwMode="auto">
            <a:xfrm>
              <a:off x="1868728" y="5202072"/>
              <a:ext cx="551618" cy="551618"/>
            </a:xfrm>
            <a:custGeom>
              <a:avLst/>
              <a:gdLst>
                <a:gd name="T0" fmla="*/ 226 w 512"/>
                <a:gd name="T1" fmla="*/ 74 h 512"/>
                <a:gd name="T2" fmla="*/ 176 w 512"/>
                <a:gd name="T3" fmla="*/ 92 h 512"/>
                <a:gd name="T4" fmla="*/ 109 w 512"/>
                <a:gd name="T5" fmla="*/ 85 h 512"/>
                <a:gd name="T6" fmla="*/ 117 w 512"/>
                <a:gd name="T7" fmla="*/ 137 h 512"/>
                <a:gd name="T8" fmla="*/ 86 w 512"/>
                <a:gd name="T9" fmla="*/ 172 h 512"/>
                <a:gd name="T10" fmla="*/ 65 w 512"/>
                <a:gd name="T11" fmla="*/ 223 h 512"/>
                <a:gd name="T12" fmla="*/ 72 w 512"/>
                <a:gd name="T13" fmla="*/ 257 h 512"/>
                <a:gd name="T14" fmla="*/ 65 w 512"/>
                <a:gd name="T15" fmla="*/ 289 h 512"/>
                <a:gd name="T16" fmla="*/ 88 w 512"/>
                <a:gd name="T17" fmla="*/ 340 h 512"/>
                <a:gd name="T18" fmla="*/ 122 w 512"/>
                <a:gd name="T19" fmla="*/ 382 h 512"/>
                <a:gd name="T20" fmla="*/ 136 w 512"/>
                <a:gd name="T21" fmla="*/ 446 h 512"/>
                <a:gd name="T22" fmla="*/ 183 w 512"/>
                <a:gd name="T23" fmla="*/ 422 h 512"/>
                <a:gd name="T24" fmla="*/ 229 w 512"/>
                <a:gd name="T25" fmla="*/ 445 h 512"/>
                <a:gd name="T26" fmla="*/ 274 w 512"/>
                <a:gd name="T27" fmla="*/ 480 h 512"/>
                <a:gd name="T28" fmla="*/ 297 w 512"/>
                <a:gd name="T29" fmla="*/ 433 h 512"/>
                <a:gd name="T30" fmla="*/ 346 w 512"/>
                <a:gd name="T31" fmla="*/ 424 h 512"/>
                <a:gd name="T32" fmla="*/ 390 w 512"/>
                <a:gd name="T33" fmla="*/ 387 h 512"/>
                <a:gd name="T34" fmla="*/ 418 w 512"/>
                <a:gd name="T35" fmla="*/ 344 h 512"/>
                <a:gd name="T36" fmla="*/ 468 w 512"/>
                <a:gd name="T37" fmla="*/ 340 h 512"/>
                <a:gd name="T38" fmla="*/ 441 w 512"/>
                <a:gd name="T39" fmla="*/ 279 h 512"/>
                <a:gd name="T40" fmla="*/ 441 w 512"/>
                <a:gd name="T41" fmla="*/ 231 h 512"/>
                <a:gd name="T42" fmla="*/ 467 w 512"/>
                <a:gd name="T43" fmla="*/ 170 h 512"/>
                <a:gd name="T44" fmla="*/ 415 w 512"/>
                <a:gd name="T45" fmla="*/ 164 h 512"/>
                <a:gd name="T46" fmla="*/ 391 w 512"/>
                <a:gd name="T47" fmla="*/ 119 h 512"/>
                <a:gd name="T48" fmla="*/ 341 w 512"/>
                <a:gd name="T49" fmla="*/ 90 h 512"/>
                <a:gd name="T50" fmla="*/ 290 w 512"/>
                <a:gd name="T51" fmla="*/ 77 h 512"/>
                <a:gd name="T52" fmla="*/ 264 w 512"/>
                <a:gd name="T53" fmla="*/ 33 h 512"/>
                <a:gd name="T54" fmla="*/ 292 w 512"/>
                <a:gd name="T55" fmla="*/ 4 h 512"/>
                <a:gd name="T56" fmla="*/ 311 w 512"/>
                <a:gd name="T57" fmla="*/ 50 h 512"/>
                <a:gd name="T58" fmla="*/ 374 w 512"/>
                <a:gd name="T59" fmla="*/ 31 h 512"/>
                <a:gd name="T60" fmla="*/ 433 w 512"/>
                <a:gd name="T61" fmla="*/ 68 h 512"/>
                <a:gd name="T62" fmla="*/ 436 w 512"/>
                <a:gd name="T63" fmla="*/ 85 h 512"/>
                <a:gd name="T64" fmla="*/ 478 w 512"/>
                <a:gd name="T65" fmla="*/ 138 h 512"/>
                <a:gd name="T66" fmla="*/ 492 w 512"/>
                <a:gd name="T67" fmla="*/ 148 h 512"/>
                <a:gd name="T68" fmla="*/ 510 w 512"/>
                <a:gd name="T69" fmla="*/ 215 h 512"/>
                <a:gd name="T70" fmla="*/ 473 w 512"/>
                <a:gd name="T71" fmla="*/ 255 h 512"/>
                <a:gd name="T72" fmla="*/ 512 w 512"/>
                <a:gd name="T73" fmla="*/ 296 h 512"/>
                <a:gd name="T74" fmla="*/ 492 w 512"/>
                <a:gd name="T75" fmla="*/ 363 h 512"/>
                <a:gd name="T76" fmla="*/ 478 w 512"/>
                <a:gd name="T77" fmla="*/ 372 h 512"/>
                <a:gd name="T78" fmla="*/ 438 w 512"/>
                <a:gd name="T79" fmla="*/ 425 h 512"/>
                <a:gd name="T80" fmla="*/ 433 w 512"/>
                <a:gd name="T81" fmla="*/ 443 h 512"/>
                <a:gd name="T82" fmla="*/ 375 w 512"/>
                <a:gd name="T83" fmla="*/ 482 h 512"/>
                <a:gd name="T84" fmla="*/ 313 w 512"/>
                <a:gd name="T85" fmla="*/ 462 h 512"/>
                <a:gd name="T86" fmla="*/ 292 w 512"/>
                <a:gd name="T87" fmla="*/ 509 h 512"/>
                <a:gd name="T88" fmla="*/ 226 w 512"/>
                <a:gd name="T89" fmla="*/ 510 h 512"/>
                <a:gd name="T90" fmla="*/ 211 w 512"/>
                <a:gd name="T91" fmla="*/ 499 h 512"/>
                <a:gd name="T92" fmla="*/ 142 w 512"/>
                <a:gd name="T93" fmla="*/ 482 h 512"/>
                <a:gd name="T94" fmla="*/ 104 w 512"/>
                <a:gd name="T95" fmla="*/ 464 h 512"/>
                <a:gd name="T96" fmla="*/ 75 w 512"/>
                <a:gd name="T97" fmla="*/ 432 h 512"/>
                <a:gd name="T98" fmla="*/ 75 w 512"/>
                <a:gd name="T99" fmla="*/ 372 h 512"/>
                <a:gd name="T100" fmla="*/ 22 w 512"/>
                <a:gd name="T101" fmla="*/ 368 h 512"/>
                <a:gd name="T102" fmla="*/ 0 w 512"/>
                <a:gd name="T103" fmla="*/ 302 h 512"/>
                <a:gd name="T104" fmla="*/ 40 w 512"/>
                <a:gd name="T105" fmla="*/ 268 h 512"/>
                <a:gd name="T106" fmla="*/ 3 w 512"/>
                <a:gd name="T107" fmla="*/ 220 h 512"/>
                <a:gd name="T108" fmla="*/ 8 w 512"/>
                <a:gd name="T109" fmla="*/ 178 h 512"/>
                <a:gd name="T110" fmla="*/ 30 w 512"/>
                <a:gd name="T111" fmla="*/ 142 h 512"/>
                <a:gd name="T112" fmla="*/ 88 w 512"/>
                <a:gd name="T113" fmla="*/ 122 h 512"/>
                <a:gd name="T114" fmla="*/ 75 w 512"/>
                <a:gd name="T115" fmla="*/ 73 h 512"/>
                <a:gd name="T116" fmla="*/ 133 w 512"/>
                <a:gd name="T117" fmla="*/ 31 h 512"/>
                <a:gd name="T118" fmla="*/ 178 w 512"/>
                <a:gd name="T119" fmla="*/ 58 h 512"/>
                <a:gd name="T120" fmla="*/ 213 w 512"/>
                <a:gd name="T121" fmla="*/ 10 h 512"/>
                <a:gd name="T122" fmla="*/ 255 w 512"/>
                <a:gd name="T123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12" h="512">
                  <a:moveTo>
                    <a:pt x="255" y="33"/>
                  </a:moveTo>
                  <a:lnTo>
                    <a:pt x="239" y="33"/>
                  </a:lnTo>
                  <a:lnTo>
                    <a:pt x="228" y="68"/>
                  </a:lnTo>
                  <a:lnTo>
                    <a:pt x="226" y="74"/>
                  </a:lnTo>
                  <a:lnTo>
                    <a:pt x="221" y="77"/>
                  </a:lnTo>
                  <a:lnTo>
                    <a:pt x="216" y="79"/>
                  </a:lnTo>
                  <a:lnTo>
                    <a:pt x="181" y="90"/>
                  </a:lnTo>
                  <a:lnTo>
                    <a:pt x="176" y="92"/>
                  </a:lnTo>
                  <a:lnTo>
                    <a:pt x="170" y="92"/>
                  </a:lnTo>
                  <a:lnTo>
                    <a:pt x="165" y="89"/>
                  </a:lnTo>
                  <a:lnTo>
                    <a:pt x="136" y="66"/>
                  </a:lnTo>
                  <a:lnTo>
                    <a:pt x="109" y="85"/>
                  </a:lnTo>
                  <a:lnTo>
                    <a:pt x="120" y="121"/>
                  </a:lnTo>
                  <a:lnTo>
                    <a:pt x="122" y="126"/>
                  </a:lnTo>
                  <a:lnTo>
                    <a:pt x="120" y="132"/>
                  </a:lnTo>
                  <a:lnTo>
                    <a:pt x="117" y="137"/>
                  </a:lnTo>
                  <a:lnTo>
                    <a:pt x="96" y="166"/>
                  </a:lnTo>
                  <a:lnTo>
                    <a:pt x="94" y="169"/>
                  </a:lnTo>
                  <a:lnTo>
                    <a:pt x="89" y="170"/>
                  </a:lnTo>
                  <a:lnTo>
                    <a:pt x="86" y="172"/>
                  </a:lnTo>
                  <a:lnTo>
                    <a:pt x="81" y="174"/>
                  </a:lnTo>
                  <a:lnTo>
                    <a:pt x="45" y="172"/>
                  </a:lnTo>
                  <a:lnTo>
                    <a:pt x="33" y="202"/>
                  </a:lnTo>
                  <a:lnTo>
                    <a:pt x="65" y="223"/>
                  </a:lnTo>
                  <a:lnTo>
                    <a:pt x="69" y="228"/>
                  </a:lnTo>
                  <a:lnTo>
                    <a:pt x="72" y="233"/>
                  </a:lnTo>
                  <a:lnTo>
                    <a:pt x="72" y="239"/>
                  </a:lnTo>
                  <a:lnTo>
                    <a:pt x="72" y="257"/>
                  </a:lnTo>
                  <a:lnTo>
                    <a:pt x="72" y="275"/>
                  </a:lnTo>
                  <a:lnTo>
                    <a:pt x="72" y="279"/>
                  </a:lnTo>
                  <a:lnTo>
                    <a:pt x="69" y="286"/>
                  </a:lnTo>
                  <a:lnTo>
                    <a:pt x="65" y="289"/>
                  </a:lnTo>
                  <a:lnTo>
                    <a:pt x="35" y="310"/>
                  </a:lnTo>
                  <a:lnTo>
                    <a:pt x="45" y="342"/>
                  </a:lnTo>
                  <a:lnTo>
                    <a:pt x="83" y="340"/>
                  </a:lnTo>
                  <a:lnTo>
                    <a:pt x="88" y="340"/>
                  </a:lnTo>
                  <a:lnTo>
                    <a:pt x="93" y="344"/>
                  </a:lnTo>
                  <a:lnTo>
                    <a:pt x="98" y="348"/>
                  </a:lnTo>
                  <a:lnTo>
                    <a:pt x="118" y="377"/>
                  </a:lnTo>
                  <a:lnTo>
                    <a:pt x="122" y="382"/>
                  </a:lnTo>
                  <a:lnTo>
                    <a:pt x="123" y="387"/>
                  </a:lnTo>
                  <a:lnTo>
                    <a:pt x="122" y="393"/>
                  </a:lnTo>
                  <a:lnTo>
                    <a:pt x="109" y="427"/>
                  </a:lnTo>
                  <a:lnTo>
                    <a:pt x="136" y="446"/>
                  </a:lnTo>
                  <a:lnTo>
                    <a:pt x="167" y="424"/>
                  </a:lnTo>
                  <a:lnTo>
                    <a:pt x="171" y="422"/>
                  </a:lnTo>
                  <a:lnTo>
                    <a:pt x="176" y="421"/>
                  </a:lnTo>
                  <a:lnTo>
                    <a:pt x="183" y="422"/>
                  </a:lnTo>
                  <a:lnTo>
                    <a:pt x="216" y="433"/>
                  </a:lnTo>
                  <a:lnTo>
                    <a:pt x="223" y="435"/>
                  </a:lnTo>
                  <a:lnTo>
                    <a:pt x="226" y="438"/>
                  </a:lnTo>
                  <a:lnTo>
                    <a:pt x="229" y="445"/>
                  </a:lnTo>
                  <a:lnTo>
                    <a:pt x="240" y="480"/>
                  </a:lnTo>
                  <a:lnTo>
                    <a:pt x="248" y="480"/>
                  </a:lnTo>
                  <a:lnTo>
                    <a:pt x="256" y="480"/>
                  </a:lnTo>
                  <a:lnTo>
                    <a:pt x="274" y="480"/>
                  </a:lnTo>
                  <a:lnTo>
                    <a:pt x="284" y="443"/>
                  </a:lnTo>
                  <a:lnTo>
                    <a:pt x="287" y="438"/>
                  </a:lnTo>
                  <a:lnTo>
                    <a:pt x="290" y="435"/>
                  </a:lnTo>
                  <a:lnTo>
                    <a:pt x="297" y="433"/>
                  </a:lnTo>
                  <a:lnTo>
                    <a:pt x="330" y="422"/>
                  </a:lnTo>
                  <a:lnTo>
                    <a:pt x="337" y="421"/>
                  </a:lnTo>
                  <a:lnTo>
                    <a:pt x="341" y="421"/>
                  </a:lnTo>
                  <a:lnTo>
                    <a:pt x="346" y="424"/>
                  </a:lnTo>
                  <a:lnTo>
                    <a:pt x="377" y="446"/>
                  </a:lnTo>
                  <a:lnTo>
                    <a:pt x="404" y="427"/>
                  </a:lnTo>
                  <a:lnTo>
                    <a:pt x="391" y="392"/>
                  </a:lnTo>
                  <a:lnTo>
                    <a:pt x="390" y="387"/>
                  </a:lnTo>
                  <a:lnTo>
                    <a:pt x="391" y="381"/>
                  </a:lnTo>
                  <a:lnTo>
                    <a:pt x="394" y="376"/>
                  </a:lnTo>
                  <a:lnTo>
                    <a:pt x="415" y="347"/>
                  </a:lnTo>
                  <a:lnTo>
                    <a:pt x="418" y="344"/>
                  </a:lnTo>
                  <a:lnTo>
                    <a:pt x="422" y="342"/>
                  </a:lnTo>
                  <a:lnTo>
                    <a:pt x="425" y="340"/>
                  </a:lnTo>
                  <a:lnTo>
                    <a:pt x="430" y="339"/>
                  </a:lnTo>
                  <a:lnTo>
                    <a:pt x="468" y="340"/>
                  </a:lnTo>
                  <a:lnTo>
                    <a:pt x="478" y="308"/>
                  </a:lnTo>
                  <a:lnTo>
                    <a:pt x="447" y="289"/>
                  </a:lnTo>
                  <a:lnTo>
                    <a:pt x="443" y="284"/>
                  </a:lnTo>
                  <a:lnTo>
                    <a:pt x="441" y="279"/>
                  </a:lnTo>
                  <a:lnTo>
                    <a:pt x="439" y="273"/>
                  </a:lnTo>
                  <a:lnTo>
                    <a:pt x="441" y="255"/>
                  </a:lnTo>
                  <a:lnTo>
                    <a:pt x="439" y="238"/>
                  </a:lnTo>
                  <a:lnTo>
                    <a:pt x="441" y="231"/>
                  </a:lnTo>
                  <a:lnTo>
                    <a:pt x="443" y="227"/>
                  </a:lnTo>
                  <a:lnTo>
                    <a:pt x="447" y="223"/>
                  </a:lnTo>
                  <a:lnTo>
                    <a:pt x="478" y="202"/>
                  </a:lnTo>
                  <a:lnTo>
                    <a:pt x="467" y="170"/>
                  </a:lnTo>
                  <a:lnTo>
                    <a:pt x="430" y="172"/>
                  </a:lnTo>
                  <a:lnTo>
                    <a:pt x="423" y="170"/>
                  </a:lnTo>
                  <a:lnTo>
                    <a:pt x="418" y="169"/>
                  </a:lnTo>
                  <a:lnTo>
                    <a:pt x="415" y="164"/>
                  </a:lnTo>
                  <a:lnTo>
                    <a:pt x="394" y="135"/>
                  </a:lnTo>
                  <a:lnTo>
                    <a:pt x="391" y="130"/>
                  </a:lnTo>
                  <a:lnTo>
                    <a:pt x="390" y="126"/>
                  </a:lnTo>
                  <a:lnTo>
                    <a:pt x="391" y="119"/>
                  </a:lnTo>
                  <a:lnTo>
                    <a:pt x="402" y="85"/>
                  </a:lnTo>
                  <a:lnTo>
                    <a:pt x="375" y="66"/>
                  </a:lnTo>
                  <a:lnTo>
                    <a:pt x="346" y="89"/>
                  </a:lnTo>
                  <a:lnTo>
                    <a:pt x="341" y="90"/>
                  </a:lnTo>
                  <a:lnTo>
                    <a:pt x="335" y="92"/>
                  </a:lnTo>
                  <a:lnTo>
                    <a:pt x="330" y="90"/>
                  </a:lnTo>
                  <a:lnTo>
                    <a:pt x="295" y="79"/>
                  </a:lnTo>
                  <a:lnTo>
                    <a:pt x="290" y="77"/>
                  </a:lnTo>
                  <a:lnTo>
                    <a:pt x="285" y="74"/>
                  </a:lnTo>
                  <a:lnTo>
                    <a:pt x="284" y="68"/>
                  </a:lnTo>
                  <a:lnTo>
                    <a:pt x="272" y="33"/>
                  </a:lnTo>
                  <a:lnTo>
                    <a:pt x="264" y="33"/>
                  </a:lnTo>
                  <a:lnTo>
                    <a:pt x="255" y="33"/>
                  </a:lnTo>
                  <a:close/>
                  <a:moveTo>
                    <a:pt x="255" y="0"/>
                  </a:moveTo>
                  <a:lnTo>
                    <a:pt x="287" y="2"/>
                  </a:lnTo>
                  <a:lnTo>
                    <a:pt x="292" y="4"/>
                  </a:lnTo>
                  <a:lnTo>
                    <a:pt x="295" y="5"/>
                  </a:lnTo>
                  <a:lnTo>
                    <a:pt x="298" y="8"/>
                  </a:lnTo>
                  <a:lnTo>
                    <a:pt x="300" y="13"/>
                  </a:lnTo>
                  <a:lnTo>
                    <a:pt x="311" y="50"/>
                  </a:lnTo>
                  <a:lnTo>
                    <a:pt x="333" y="58"/>
                  </a:lnTo>
                  <a:lnTo>
                    <a:pt x="366" y="34"/>
                  </a:lnTo>
                  <a:lnTo>
                    <a:pt x="369" y="31"/>
                  </a:lnTo>
                  <a:lnTo>
                    <a:pt x="374" y="31"/>
                  </a:lnTo>
                  <a:lnTo>
                    <a:pt x="378" y="31"/>
                  </a:lnTo>
                  <a:lnTo>
                    <a:pt x="382" y="33"/>
                  </a:lnTo>
                  <a:lnTo>
                    <a:pt x="409" y="49"/>
                  </a:lnTo>
                  <a:lnTo>
                    <a:pt x="433" y="68"/>
                  </a:lnTo>
                  <a:lnTo>
                    <a:pt x="436" y="73"/>
                  </a:lnTo>
                  <a:lnTo>
                    <a:pt x="438" y="76"/>
                  </a:lnTo>
                  <a:lnTo>
                    <a:pt x="438" y="81"/>
                  </a:lnTo>
                  <a:lnTo>
                    <a:pt x="436" y="85"/>
                  </a:lnTo>
                  <a:lnTo>
                    <a:pt x="423" y="122"/>
                  </a:lnTo>
                  <a:lnTo>
                    <a:pt x="431" y="130"/>
                  </a:lnTo>
                  <a:lnTo>
                    <a:pt x="438" y="140"/>
                  </a:lnTo>
                  <a:lnTo>
                    <a:pt x="478" y="138"/>
                  </a:lnTo>
                  <a:lnTo>
                    <a:pt x="483" y="140"/>
                  </a:lnTo>
                  <a:lnTo>
                    <a:pt x="486" y="142"/>
                  </a:lnTo>
                  <a:lnTo>
                    <a:pt x="489" y="145"/>
                  </a:lnTo>
                  <a:lnTo>
                    <a:pt x="492" y="148"/>
                  </a:lnTo>
                  <a:lnTo>
                    <a:pt x="504" y="177"/>
                  </a:lnTo>
                  <a:lnTo>
                    <a:pt x="512" y="206"/>
                  </a:lnTo>
                  <a:lnTo>
                    <a:pt x="512" y="211"/>
                  </a:lnTo>
                  <a:lnTo>
                    <a:pt x="510" y="215"/>
                  </a:lnTo>
                  <a:lnTo>
                    <a:pt x="508" y="219"/>
                  </a:lnTo>
                  <a:lnTo>
                    <a:pt x="505" y="222"/>
                  </a:lnTo>
                  <a:lnTo>
                    <a:pt x="473" y="244"/>
                  </a:lnTo>
                  <a:lnTo>
                    <a:pt x="473" y="255"/>
                  </a:lnTo>
                  <a:lnTo>
                    <a:pt x="473" y="267"/>
                  </a:lnTo>
                  <a:lnTo>
                    <a:pt x="505" y="289"/>
                  </a:lnTo>
                  <a:lnTo>
                    <a:pt x="508" y="292"/>
                  </a:lnTo>
                  <a:lnTo>
                    <a:pt x="512" y="296"/>
                  </a:lnTo>
                  <a:lnTo>
                    <a:pt x="512" y="300"/>
                  </a:lnTo>
                  <a:lnTo>
                    <a:pt x="512" y="305"/>
                  </a:lnTo>
                  <a:lnTo>
                    <a:pt x="504" y="334"/>
                  </a:lnTo>
                  <a:lnTo>
                    <a:pt x="492" y="363"/>
                  </a:lnTo>
                  <a:lnTo>
                    <a:pt x="491" y="368"/>
                  </a:lnTo>
                  <a:lnTo>
                    <a:pt x="487" y="371"/>
                  </a:lnTo>
                  <a:lnTo>
                    <a:pt x="483" y="372"/>
                  </a:lnTo>
                  <a:lnTo>
                    <a:pt x="478" y="372"/>
                  </a:lnTo>
                  <a:lnTo>
                    <a:pt x="438" y="371"/>
                  </a:lnTo>
                  <a:lnTo>
                    <a:pt x="431" y="381"/>
                  </a:lnTo>
                  <a:lnTo>
                    <a:pt x="425" y="390"/>
                  </a:lnTo>
                  <a:lnTo>
                    <a:pt x="438" y="425"/>
                  </a:lnTo>
                  <a:lnTo>
                    <a:pt x="439" y="430"/>
                  </a:lnTo>
                  <a:lnTo>
                    <a:pt x="438" y="435"/>
                  </a:lnTo>
                  <a:lnTo>
                    <a:pt x="436" y="440"/>
                  </a:lnTo>
                  <a:lnTo>
                    <a:pt x="433" y="443"/>
                  </a:lnTo>
                  <a:lnTo>
                    <a:pt x="409" y="462"/>
                  </a:lnTo>
                  <a:lnTo>
                    <a:pt x="383" y="480"/>
                  </a:lnTo>
                  <a:lnTo>
                    <a:pt x="378" y="482"/>
                  </a:lnTo>
                  <a:lnTo>
                    <a:pt x="375" y="482"/>
                  </a:lnTo>
                  <a:lnTo>
                    <a:pt x="370" y="480"/>
                  </a:lnTo>
                  <a:lnTo>
                    <a:pt x="366" y="478"/>
                  </a:lnTo>
                  <a:lnTo>
                    <a:pt x="335" y="454"/>
                  </a:lnTo>
                  <a:lnTo>
                    <a:pt x="313" y="462"/>
                  </a:lnTo>
                  <a:lnTo>
                    <a:pt x="301" y="499"/>
                  </a:lnTo>
                  <a:lnTo>
                    <a:pt x="300" y="502"/>
                  </a:lnTo>
                  <a:lnTo>
                    <a:pt x="297" y="506"/>
                  </a:lnTo>
                  <a:lnTo>
                    <a:pt x="292" y="509"/>
                  </a:lnTo>
                  <a:lnTo>
                    <a:pt x="288" y="510"/>
                  </a:lnTo>
                  <a:lnTo>
                    <a:pt x="256" y="512"/>
                  </a:lnTo>
                  <a:lnTo>
                    <a:pt x="256" y="512"/>
                  </a:lnTo>
                  <a:lnTo>
                    <a:pt x="226" y="510"/>
                  </a:lnTo>
                  <a:lnTo>
                    <a:pt x="221" y="509"/>
                  </a:lnTo>
                  <a:lnTo>
                    <a:pt x="218" y="507"/>
                  </a:lnTo>
                  <a:lnTo>
                    <a:pt x="215" y="502"/>
                  </a:lnTo>
                  <a:lnTo>
                    <a:pt x="211" y="499"/>
                  </a:lnTo>
                  <a:lnTo>
                    <a:pt x="200" y="462"/>
                  </a:lnTo>
                  <a:lnTo>
                    <a:pt x="178" y="454"/>
                  </a:lnTo>
                  <a:lnTo>
                    <a:pt x="147" y="478"/>
                  </a:lnTo>
                  <a:lnTo>
                    <a:pt x="142" y="482"/>
                  </a:lnTo>
                  <a:lnTo>
                    <a:pt x="139" y="482"/>
                  </a:lnTo>
                  <a:lnTo>
                    <a:pt x="134" y="482"/>
                  </a:lnTo>
                  <a:lnTo>
                    <a:pt x="130" y="480"/>
                  </a:lnTo>
                  <a:lnTo>
                    <a:pt x="104" y="464"/>
                  </a:lnTo>
                  <a:lnTo>
                    <a:pt x="80" y="445"/>
                  </a:lnTo>
                  <a:lnTo>
                    <a:pt x="77" y="440"/>
                  </a:lnTo>
                  <a:lnTo>
                    <a:pt x="75" y="437"/>
                  </a:lnTo>
                  <a:lnTo>
                    <a:pt x="75" y="432"/>
                  </a:lnTo>
                  <a:lnTo>
                    <a:pt x="75" y="427"/>
                  </a:lnTo>
                  <a:lnTo>
                    <a:pt x="88" y="390"/>
                  </a:lnTo>
                  <a:lnTo>
                    <a:pt x="81" y="382"/>
                  </a:lnTo>
                  <a:lnTo>
                    <a:pt x="75" y="372"/>
                  </a:lnTo>
                  <a:lnTo>
                    <a:pt x="35" y="374"/>
                  </a:lnTo>
                  <a:lnTo>
                    <a:pt x="30" y="372"/>
                  </a:lnTo>
                  <a:lnTo>
                    <a:pt x="25" y="371"/>
                  </a:lnTo>
                  <a:lnTo>
                    <a:pt x="22" y="368"/>
                  </a:lnTo>
                  <a:lnTo>
                    <a:pt x="20" y="364"/>
                  </a:lnTo>
                  <a:lnTo>
                    <a:pt x="9" y="336"/>
                  </a:lnTo>
                  <a:lnTo>
                    <a:pt x="1" y="307"/>
                  </a:lnTo>
                  <a:lnTo>
                    <a:pt x="0" y="302"/>
                  </a:lnTo>
                  <a:lnTo>
                    <a:pt x="1" y="297"/>
                  </a:lnTo>
                  <a:lnTo>
                    <a:pt x="4" y="294"/>
                  </a:lnTo>
                  <a:lnTo>
                    <a:pt x="8" y="291"/>
                  </a:lnTo>
                  <a:lnTo>
                    <a:pt x="40" y="268"/>
                  </a:lnTo>
                  <a:lnTo>
                    <a:pt x="40" y="257"/>
                  </a:lnTo>
                  <a:lnTo>
                    <a:pt x="40" y="246"/>
                  </a:lnTo>
                  <a:lnTo>
                    <a:pt x="8" y="223"/>
                  </a:lnTo>
                  <a:lnTo>
                    <a:pt x="3" y="220"/>
                  </a:lnTo>
                  <a:lnTo>
                    <a:pt x="1" y="217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8" y="178"/>
                  </a:lnTo>
                  <a:lnTo>
                    <a:pt x="19" y="150"/>
                  </a:lnTo>
                  <a:lnTo>
                    <a:pt x="22" y="145"/>
                  </a:lnTo>
                  <a:lnTo>
                    <a:pt x="25" y="143"/>
                  </a:lnTo>
                  <a:lnTo>
                    <a:pt x="30" y="142"/>
                  </a:lnTo>
                  <a:lnTo>
                    <a:pt x="35" y="140"/>
                  </a:lnTo>
                  <a:lnTo>
                    <a:pt x="73" y="142"/>
                  </a:lnTo>
                  <a:lnTo>
                    <a:pt x="80" y="132"/>
                  </a:lnTo>
                  <a:lnTo>
                    <a:pt x="88" y="122"/>
                  </a:lnTo>
                  <a:lnTo>
                    <a:pt x="73" y="87"/>
                  </a:lnTo>
                  <a:lnTo>
                    <a:pt x="73" y="82"/>
                  </a:lnTo>
                  <a:lnTo>
                    <a:pt x="73" y="77"/>
                  </a:lnTo>
                  <a:lnTo>
                    <a:pt x="75" y="73"/>
                  </a:lnTo>
                  <a:lnTo>
                    <a:pt x="78" y="69"/>
                  </a:lnTo>
                  <a:lnTo>
                    <a:pt x="102" y="50"/>
                  </a:lnTo>
                  <a:lnTo>
                    <a:pt x="128" y="33"/>
                  </a:lnTo>
                  <a:lnTo>
                    <a:pt x="133" y="31"/>
                  </a:lnTo>
                  <a:lnTo>
                    <a:pt x="138" y="31"/>
                  </a:lnTo>
                  <a:lnTo>
                    <a:pt x="142" y="33"/>
                  </a:lnTo>
                  <a:lnTo>
                    <a:pt x="146" y="34"/>
                  </a:lnTo>
                  <a:lnTo>
                    <a:pt x="178" y="58"/>
                  </a:lnTo>
                  <a:lnTo>
                    <a:pt x="189" y="53"/>
                  </a:lnTo>
                  <a:lnTo>
                    <a:pt x="200" y="50"/>
                  </a:lnTo>
                  <a:lnTo>
                    <a:pt x="211" y="13"/>
                  </a:lnTo>
                  <a:lnTo>
                    <a:pt x="213" y="10"/>
                  </a:lnTo>
                  <a:lnTo>
                    <a:pt x="216" y="5"/>
                  </a:lnTo>
                  <a:lnTo>
                    <a:pt x="219" y="4"/>
                  </a:lnTo>
                  <a:lnTo>
                    <a:pt x="224" y="2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004185">
                <a:alpha val="16863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Freeform 104"/>
            <p:cNvSpPr>
              <a:spLocks noEditPoints="1"/>
            </p:cNvSpPr>
            <p:nvPr/>
          </p:nvSpPr>
          <p:spPr bwMode="auto">
            <a:xfrm>
              <a:off x="2058347" y="5391690"/>
              <a:ext cx="172381" cy="172381"/>
            </a:xfrm>
            <a:custGeom>
              <a:avLst/>
              <a:gdLst>
                <a:gd name="T0" fmla="*/ 80 w 161"/>
                <a:gd name="T1" fmla="*/ 32 h 159"/>
                <a:gd name="T2" fmla="*/ 61 w 161"/>
                <a:gd name="T3" fmla="*/ 35 h 159"/>
                <a:gd name="T4" fmla="*/ 47 w 161"/>
                <a:gd name="T5" fmla="*/ 45 h 159"/>
                <a:gd name="T6" fmla="*/ 35 w 161"/>
                <a:gd name="T7" fmla="*/ 61 h 159"/>
                <a:gd name="T8" fmla="*/ 32 w 161"/>
                <a:gd name="T9" fmla="*/ 78 h 159"/>
                <a:gd name="T10" fmla="*/ 35 w 161"/>
                <a:gd name="T11" fmla="*/ 98 h 159"/>
                <a:gd name="T12" fmla="*/ 47 w 161"/>
                <a:gd name="T13" fmla="*/ 114 h 159"/>
                <a:gd name="T14" fmla="*/ 61 w 161"/>
                <a:gd name="T15" fmla="*/ 123 h 159"/>
                <a:gd name="T16" fmla="*/ 80 w 161"/>
                <a:gd name="T17" fmla="*/ 127 h 159"/>
                <a:gd name="T18" fmla="*/ 98 w 161"/>
                <a:gd name="T19" fmla="*/ 123 h 159"/>
                <a:gd name="T20" fmla="*/ 114 w 161"/>
                <a:gd name="T21" fmla="*/ 114 h 159"/>
                <a:gd name="T22" fmla="*/ 124 w 161"/>
                <a:gd name="T23" fmla="*/ 98 h 159"/>
                <a:gd name="T24" fmla="*/ 129 w 161"/>
                <a:gd name="T25" fmla="*/ 78 h 159"/>
                <a:gd name="T26" fmla="*/ 124 w 161"/>
                <a:gd name="T27" fmla="*/ 61 h 159"/>
                <a:gd name="T28" fmla="*/ 114 w 161"/>
                <a:gd name="T29" fmla="*/ 45 h 159"/>
                <a:gd name="T30" fmla="*/ 98 w 161"/>
                <a:gd name="T31" fmla="*/ 35 h 159"/>
                <a:gd name="T32" fmla="*/ 80 w 161"/>
                <a:gd name="T33" fmla="*/ 32 h 159"/>
                <a:gd name="T34" fmla="*/ 80 w 161"/>
                <a:gd name="T35" fmla="*/ 0 h 159"/>
                <a:gd name="T36" fmla="*/ 104 w 161"/>
                <a:gd name="T37" fmla="*/ 3 h 159"/>
                <a:gd name="T38" fmla="*/ 127 w 161"/>
                <a:gd name="T39" fmla="*/ 14 h 159"/>
                <a:gd name="T40" fmla="*/ 145 w 161"/>
                <a:gd name="T41" fmla="*/ 32 h 159"/>
                <a:gd name="T42" fmla="*/ 156 w 161"/>
                <a:gd name="T43" fmla="*/ 54 h 159"/>
                <a:gd name="T44" fmla="*/ 161 w 161"/>
                <a:gd name="T45" fmla="*/ 78 h 159"/>
                <a:gd name="T46" fmla="*/ 156 w 161"/>
                <a:gd name="T47" fmla="*/ 104 h 159"/>
                <a:gd name="T48" fmla="*/ 145 w 161"/>
                <a:gd name="T49" fmla="*/ 127 h 159"/>
                <a:gd name="T50" fmla="*/ 127 w 161"/>
                <a:gd name="T51" fmla="*/ 144 h 159"/>
                <a:gd name="T52" fmla="*/ 104 w 161"/>
                <a:gd name="T53" fmla="*/ 155 h 159"/>
                <a:gd name="T54" fmla="*/ 80 w 161"/>
                <a:gd name="T55" fmla="*/ 159 h 159"/>
                <a:gd name="T56" fmla="*/ 55 w 161"/>
                <a:gd name="T57" fmla="*/ 155 h 159"/>
                <a:gd name="T58" fmla="*/ 32 w 161"/>
                <a:gd name="T59" fmla="*/ 144 h 159"/>
                <a:gd name="T60" fmla="*/ 16 w 161"/>
                <a:gd name="T61" fmla="*/ 127 h 159"/>
                <a:gd name="T62" fmla="*/ 3 w 161"/>
                <a:gd name="T63" fmla="*/ 104 h 159"/>
                <a:gd name="T64" fmla="*/ 0 w 161"/>
                <a:gd name="T65" fmla="*/ 78 h 159"/>
                <a:gd name="T66" fmla="*/ 3 w 161"/>
                <a:gd name="T67" fmla="*/ 54 h 159"/>
                <a:gd name="T68" fmla="*/ 16 w 161"/>
                <a:gd name="T69" fmla="*/ 32 h 159"/>
                <a:gd name="T70" fmla="*/ 32 w 161"/>
                <a:gd name="T71" fmla="*/ 14 h 159"/>
                <a:gd name="T72" fmla="*/ 55 w 161"/>
                <a:gd name="T73" fmla="*/ 3 h 159"/>
                <a:gd name="T74" fmla="*/ 80 w 161"/>
                <a:gd name="T75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1" h="159">
                  <a:moveTo>
                    <a:pt x="80" y="32"/>
                  </a:moveTo>
                  <a:lnTo>
                    <a:pt x="61" y="35"/>
                  </a:lnTo>
                  <a:lnTo>
                    <a:pt x="47" y="45"/>
                  </a:lnTo>
                  <a:lnTo>
                    <a:pt x="35" y="61"/>
                  </a:lnTo>
                  <a:lnTo>
                    <a:pt x="32" y="78"/>
                  </a:lnTo>
                  <a:lnTo>
                    <a:pt x="35" y="98"/>
                  </a:lnTo>
                  <a:lnTo>
                    <a:pt x="47" y="114"/>
                  </a:lnTo>
                  <a:lnTo>
                    <a:pt x="61" y="123"/>
                  </a:lnTo>
                  <a:lnTo>
                    <a:pt x="80" y="127"/>
                  </a:lnTo>
                  <a:lnTo>
                    <a:pt x="98" y="123"/>
                  </a:lnTo>
                  <a:lnTo>
                    <a:pt x="114" y="114"/>
                  </a:lnTo>
                  <a:lnTo>
                    <a:pt x="124" y="98"/>
                  </a:lnTo>
                  <a:lnTo>
                    <a:pt x="129" y="78"/>
                  </a:lnTo>
                  <a:lnTo>
                    <a:pt x="124" y="61"/>
                  </a:lnTo>
                  <a:lnTo>
                    <a:pt x="114" y="45"/>
                  </a:lnTo>
                  <a:lnTo>
                    <a:pt x="98" y="35"/>
                  </a:lnTo>
                  <a:lnTo>
                    <a:pt x="80" y="32"/>
                  </a:lnTo>
                  <a:close/>
                  <a:moveTo>
                    <a:pt x="80" y="0"/>
                  </a:moveTo>
                  <a:lnTo>
                    <a:pt x="104" y="3"/>
                  </a:lnTo>
                  <a:lnTo>
                    <a:pt x="127" y="14"/>
                  </a:lnTo>
                  <a:lnTo>
                    <a:pt x="145" y="32"/>
                  </a:lnTo>
                  <a:lnTo>
                    <a:pt x="156" y="54"/>
                  </a:lnTo>
                  <a:lnTo>
                    <a:pt x="161" y="78"/>
                  </a:lnTo>
                  <a:lnTo>
                    <a:pt x="156" y="104"/>
                  </a:lnTo>
                  <a:lnTo>
                    <a:pt x="145" y="127"/>
                  </a:lnTo>
                  <a:lnTo>
                    <a:pt x="127" y="144"/>
                  </a:lnTo>
                  <a:lnTo>
                    <a:pt x="104" y="155"/>
                  </a:lnTo>
                  <a:lnTo>
                    <a:pt x="80" y="159"/>
                  </a:lnTo>
                  <a:lnTo>
                    <a:pt x="55" y="155"/>
                  </a:lnTo>
                  <a:lnTo>
                    <a:pt x="32" y="144"/>
                  </a:lnTo>
                  <a:lnTo>
                    <a:pt x="16" y="127"/>
                  </a:lnTo>
                  <a:lnTo>
                    <a:pt x="3" y="104"/>
                  </a:lnTo>
                  <a:lnTo>
                    <a:pt x="0" y="78"/>
                  </a:lnTo>
                  <a:lnTo>
                    <a:pt x="3" y="54"/>
                  </a:lnTo>
                  <a:lnTo>
                    <a:pt x="16" y="32"/>
                  </a:lnTo>
                  <a:lnTo>
                    <a:pt x="32" y="14"/>
                  </a:lnTo>
                  <a:lnTo>
                    <a:pt x="55" y="3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4185">
                <a:alpha val="16078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Freeform 105"/>
            <p:cNvSpPr>
              <a:spLocks/>
            </p:cNvSpPr>
            <p:nvPr/>
          </p:nvSpPr>
          <p:spPr bwMode="auto">
            <a:xfrm>
              <a:off x="1989395" y="5322738"/>
              <a:ext cx="310285" cy="310285"/>
            </a:xfrm>
            <a:custGeom>
              <a:avLst/>
              <a:gdLst>
                <a:gd name="T0" fmla="*/ 172 w 287"/>
                <a:gd name="T1" fmla="*/ 1 h 287"/>
                <a:gd name="T2" fmla="*/ 202 w 287"/>
                <a:gd name="T3" fmla="*/ 13 h 287"/>
                <a:gd name="T4" fmla="*/ 207 w 287"/>
                <a:gd name="T5" fmla="*/ 21 h 287"/>
                <a:gd name="T6" fmla="*/ 207 w 287"/>
                <a:gd name="T7" fmla="*/ 30 h 287"/>
                <a:gd name="T8" fmla="*/ 201 w 287"/>
                <a:gd name="T9" fmla="*/ 38 h 287"/>
                <a:gd name="T10" fmla="*/ 191 w 287"/>
                <a:gd name="T11" fmla="*/ 40 h 287"/>
                <a:gd name="T12" fmla="*/ 165 w 287"/>
                <a:gd name="T13" fmla="*/ 33 h 287"/>
                <a:gd name="T14" fmla="*/ 114 w 287"/>
                <a:gd name="T15" fmla="*/ 35 h 287"/>
                <a:gd name="T16" fmla="*/ 64 w 287"/>
                <a:gd name="T17" fmla="*/ 64 h 287"/>
                <a:gd name="T18" fmla="*/ 35 w 287"/>
                <a:gd name="T19" fmla="*/ 114 h 287"/>
                <a:gd name="T20" fmla="*/ 35 w 287"/>
                <a:gd name="T21" fmla="*/ 173 h 287"/>
                <a:gd name="T22" fmla="*/ 64 w 287"/>
                <a:gd name="T23" fmla="*/ 223 h 287"/>
                <a:gd name="T24" fmla="*/ 114 w 287"/>
                <a:gd name="T25" fmla="*/ 251 h 287"/>
                <a:gd name="T26" fmla="*/ 173 w 287"/>
                <a:gd name="T27" fmla="*/ 251 h 287"/>
                <a:gd name="T28" fmla="*/ 223 w 287"/>
                <a:gd name="T29" fmla="*/ 223 h 287"/>
                <a:gd name="T30" fmla="*/ 252 w 287"/>
                <a:gd name="T31" fmla="*/ 173 h 287"/>
                <a:gd name="T32" fmla="*/ 255 w 287"/>
                <a:gd name="T33" fmla="*/ 128 h 287"/>
                <a:gd name="T34" fmla="*/ 249 w 287"/>
                <a:gd name="T35" fmla="*/ 102 h 287"/>
                <a:gd name="T36" fmla="*/ 249 w 287"/>
                <a:gd name="T37" fmla="*/ 93 h 287"/>
                <a:gd name="T38" fmla="*/ 254 w 287"/>
                <a:gd name="T39" fmla="*/ 85 h 287"/>
                <a:gd name="T40" fmla="*/ 263 w 287"/>
                <a:gd name="T41" fmla="*/ 81 h 287"/>
                <a:gd name="T42" fmla="*/ 273 w 287"/>
                <a:gd name="T43" fmla="*/ 83 h 287"/>
                <a:gd name="T44" fmla="*/ 278 w 287"/>
                <a:gd name="T45" fmla="*/ 91 h 287"/>
                <a:gd name="T46" fmla="*/ 287 w 287"/>
                <a:gd name="T47" fmla="*/ 142 h 287"/>
                <a:gd name="T48" fmla="*/ 273 w 287"/>
                <a:gd name="T49" fmla="*/ 207 h 287"/>
                <a:gd name="T50" fmla="*/ 234 w 287"/>
                <a:gd name="T51" fmla="*/ 255 h 287"/>
                <a:gd name="T52" fmla="*/ 176 w 287"/>
                <a:gd name="T53" fmla="*/ 284 h 287"/>
                <a:gd name="T54" fmla="*/ 111 w 287"/>
                <a:gd name="T55" fmla="*/ 284 h 287"/>
                <a:gd name="T56" fmla="*/ 55 w 287"/>
                <a:gd name="T57" fmla="*/ 255 h 287"/>
                <a:gd name="T58" fmla="*/ 14 w 287"/>
                <a:gd name="T59" fmla="*/ 207 h 287"/>
                <a:gd name="T60" fmla="*/ 0 w 287"/>
                <a:gd name="T61" fmla="*/ 142 h 287"/>
                <a:gd name="T62" fmla="*/ 14 w 287"/>
                <a:gd name="T63" fmla="*/ 80 h 287"/>
                <a:gd name="T64" fmla="*/ 55 w 287"/>
                <a:gd name="T65" fmla="*/ 30 h 287"/>
                <a:gd name="T66" fmla="*/ 111 w 287"/>
                <a:gd name="T67" fmla="*/ 3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7" h="287">
                  <a:moveTo>
                    <a:pt x="144" y="0"/>
                  </a:moveTo>
                  <a:lnTo>
                    <a:pt x="172" y="1"/>
                  </a:lnTo>
                  <a:lnTo>
                    <a:pt x="197" y="9"/>
                  </a:lnTo>
                  <a:lnTo>
                    <a:pt x="202" y="13"/>
                  </a:lnTo>
                  <a:lnTo>
                    <a:pt x="205" y="16"/>
                  </a:lnTo>
                  <a:lnTo>
                    <a:pt x="207" y="21"/>
                  </a:lnTo>
                  <a:lnTo>
                    <a:pt x="209" y="25"/>
                  </a:lnTo>
                  <a:lnTo>
                    <a:pt x="207" y="30"/>
                  </a:lnTo>
                  <a:lnTo>
                    <a:pt x="204" y="35"/>
                  </a:lnTo>
                  <a:lnTo>
                    <a:pt x="201" y="38"/>
                  </a:lnTo>
                  <a:lnTo>
                    <a:pt x="196" y="40"/>
                  </a:lnTo>
                  <a:lnTo>
                    <a:pt x="191" y="40"/>
                  </a:lnTo>
                  <a:lnTo>
                    <a:pt x="186" y="40"/>
                  </a:lnTo>
                  <a:lnTo>
                    <a:pt x="165" y="33"/>
                  </a:lnTo>
                  <a:lnTo>
                    <a:pt x="144" y="32"/>
                  </a:lnTo>
                  <a:lnTo>
                    <a:pt x="114" y="35"/>
                  </a:lnTo>
                  <a:lnTo>
                    <a:pt x="88" y="46"/>
                  </a:lnTo>
                  <a:lnTo>
                    <a:pt x="64" y="64"/>
                  </a:lnTo>
                  <a:lnTo>
                    <a:pt x="48" y="86"/>
                  </a:lnTo>
                  <a:lnTo>
                    <a:pt x="35" y="114"/>
                  </a:lnTo>
                  <a:lnTo>
                    <a:pt x="32" y="142"/>
                  </a:lnTo>
                  <a:lnTo>
                    <a:pt x="35" y="173"/>
                  </a:lnTo>
                  <a:lnTo>
                    <a:pt x="48" y="200"/>
                  </a:lnTo>
                  <a:lnTo>
                    <a:pt x="64" y="223"/>
                  </a:lnTo>
                  <a:lnTo>
                    <a:pt x="88" y="240"/>
                  </a:lnTo>
                  <a:lnTo>
                    <a:pt x="114" y="251"/>
                  </a:lnTo>
                  <a:lnTo>
                    <a:pt x="144" y="255"/>
                  </a:lnTo>
                  <a:lnTo>
                    <a:pt x="173" y="251"/>
                  </a:lnTo>
                  <a:lnTo>
                    <a:pt x="201" y="240"/>
                  </a:lnTo>
                  <a:lnTo>
                    <a:pt x="223" y="223"/>
                  </a:lnTo>
                  <a:lnTo>
                    <a:pt x="241" y="200"/>
                  </a:lnTo>
                  <a:lnTo>
                    <a:pt x="252" y="173"/>
                  </a:lnTo>
                  <a:lnTo>
                    <a:pt x="257" y="142"/>
                  </a:lnTo>
                  <a:lnTo>
                    <a:pt x="255" y="128"/>
                  </a:lnTo>
                  <a:lnTo>
                    <a:pt x="252" y="115"/>
                  </a:lnTo>
                  <a:lnTo>
                    <a:pt x="249" y="102"/>
                  </a:lnTo>
                  <a:lnTo>
                    <a:pt x="247" y="98"/>
                  </a:lnTo>
                  <a:lnTo>
                    <a:pt x="249" y="93"/>
                  </a:lnTo>
                  <a:lnTo>
                    <a:pt x="250" y="88"/>
                  </a:lnTo>
                  <a:lnTo>
                    <a:pt x="254" y="85"/>
                  </a:lnTo>
                  <a:lnTo>
                    <a:pt x="258" y="81"/>
                  </a:lnTo>
                  <a:lnTo>
                    <a:pt x="263" y="81"/>
                  </a:lnTo>
                  <a:lnTo>
                    <a:pt x="268" y="81"/>
                  </a:lnTo>
                  <a:lnTo>
                    <a:pt x="273" y="83"/>
                  </a:lnTo>
                  <a:lnTo>
                    <a:pt x="276" y="86"/>
                  </a:lnTo>
                  <a:lnTo>
                    <a:pt x="278" y="91"/>
                  </a:lnTo>
                  <a:lnTo>
                    <a:pt x="287" y="123"/>
                  </a:lnTo>
                  <a:lnTo>
                    <a:pt x="287" y="142"/>
                  </a:lnTo>
                  <a:lnTo>
                    <a:pt x="284" y="176"/>
                  </a:lnTo>
                  <a:lnTo>
                    <a:pt x="273" y="207"/>
                  </a:lnTo>
                  <a:lnTo>
                    <a:pt x="257" y="234"/>
                  </a:lnTo>
                  <a:lnTo>
                    <a:pt x="234" y="255"/>
                  </a:lnTo>
                  <a:lnTo>
                    <a:pt x="207" y="272"/>
                  </a:lnTo>
                  <a:lnTo>
                    <a:pt x="176" y="284"/>
                  </a:lnTo>
                  <a:lnTo>
                    <a:pt x="144" y="287"/>
                  </a:lnTo>
                  <a:lnTo>
                    <a:pt x="111" y="284"/>
                  </a:lnTo>
                  <a:lnTo>
                    <a:pt x="80" y="272"/>
                  </a:lnTo>
                  <a:lnTo>
                    <a:pt x="55" y="255"/>
                  </a:lnTo>
                  <a:lnTo>
                    <a:pt x="32" y="234"/>
                  </a:lnTo>
                  <a:lnTo>
                    <a:pt x="14" y="207"/>
                  </a:lnTo>
                  <a:lnTo>
                    <a:pt x="3" y="176"/>
                  </a:lnTo>
                  <a:lnTo>
                    <a:pt x="0" y="142"/>
                  </a:lnTo>
                  <a:lnTo>
                    <a:pt x="3" y="110"/>
                  </a:lnTo>
                  <a:lnTo>
                    <a:pt x="14" y="80"/>
                  </a:lnTo>
                  <a:lnTo>
                    <a:pt x="32" y="53"/>
                  </a:lnTo>
                  <a:lnTo>
                    <a:pt x="55" y="30"/>
                  </a:lnTo>
                  <a:lnTo>
                    <a:pt x="80" y="14"/>
                  </a:lnTo>
                  <a:lnTo>
                    <a:pt x="111" y="3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4185">
                <a:alpha val="18039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724400" y="1034013"/>
            <a:ext cx="7248525" cy="557633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Регистрация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и осуществление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деятельности:</a:t>
            </a:r>
          </a:p>
          <a:p>
            <a:pPr marL="628650" lvl="1" indent="-171450"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на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территории Чувашской Республики</a:t>
            </a:r>
          </a:p>
          <a:p>
            <a:pPr marL="628650" lvl="1" indent="-171450"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в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сфере производства товаров (работ, услуг), за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искл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.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основных видов деятельности, включенных в разделы G (за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искл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.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кода 45), K, L, M (за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искл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.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кодов 71 и 75), N, O, S (за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искл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.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кодов 95 и 96), T, U Общероссийского классификатора видов экономической деятельности (ОК 029-2014 (КДЕС Ред.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2)</a:t>
            </a:r>
          </a:p>
          <a:p>
            <a:pPr marL="628650" lvl="1" indent="-171450">
              <a:spcBef>
                <a:spcPct val="0"/>
              </a:spcBef>
              <a:buFont typeface="Arial" pitchFamily="34" charset="0"/>
              <a:buChar char="•"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 2023 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году условием предоставления субсидии является размер среднемесячной заработной платы работников получателя субсидии за предыдущий год</a:t>
            </a: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>
              <a:spcBef>
                <a:spcPct val="0"/>
              </a:spcBef>
            </a:pP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- для 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среднего предприятия – не менее </a:t>
            </a: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МРОТ, установленного законодательством РФ </a:t>
            </a: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состоянию </a:t>
            </a: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1 января текущего </a:t>
            </a: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2023 г.;</a:t>
            </a:r>
            <a:endParaRPr lang="ru-RU" sz="1200" dirty="0" smtClean="0">
              <a:solidFill>
                <a:schemeClr val="accent4">
                  <a:lumMod val="7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spcBef>
                <a:spcPct val="0"/>
              </a:spcBef>
            </a:pP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для малого и </a:t>
            </a:r>
            <a:r>
              <a:rPr lang="ru-RU" sz="1200" dirty="0" err="1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микропредприятия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являющего работодателем,- не менее чем </a:t>
            </a: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1,5 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МРОТ, установленного законодательством РФ по состоянию на 1 января </a:t>
            </a:r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2023 г.</a:t>
            </a:r>
            <a:endParaRPr lang="ru-RU" sz="1200" dirty="0">
              <a:solidFill>
                <a:schemeClr val="accent4">
                  <a:lumMod val="7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Приобретенное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оборудование должно быть новым, произведено в текущем или предшествующем году, и на момент подачи заявки на субсидию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введено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в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эксплуатацию</a:t>
            </a:r>
            <a:endParaRPr lang="ru-RU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100% оплата стоимости оборудования и документальное подтверждение его приобретения</a:t>
            </a: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Подтвержденное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в ходе проведения визуального осмотра фактическое наличие оборудования и полная оплата его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стоимости</a:t>
            </a:r>
            <a:endParaRPr lang="ru-RU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Обязательство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использования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оборудования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целевому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назначению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в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течение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срока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полезного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использования</a:t>
            </a:r>
            <a:endParaRPr lang="ru-RU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Со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дня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предоставления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получателю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субсидии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аффилированным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и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взаимозависимым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лицам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аналогичной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поддержки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прошло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не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&lt;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1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года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200" dirty="0" smtClean="0">
                <a:solidFill>
                  <a:srgbClr val="000000"/>
                </a:solidFill>
                <a:latin typeface="Tenor Sans Bold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38" y="-171450"/>
            <a:ext cx="1278664" cy="127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Freeform 318"/>
          <p:cNvSpPr>
            <a:spLocks noEditPoints="1"/>
          </p:cNvSpPr>
          <p:nvPr/>
        </p:nvSpPr>
        <p:spPr bwMode="auto">
          <a:xfrm>
            <a:off x="313994" y="1175766"/>
            <a:ext cx="523044" cy="646652"/>
          </a:xfrm>
          <a:custGeom>
            <a:avLst/>
            <a:gdLst>
              <a:gd name="T0" fmla="*/ 94 w 145"/>
              <a:gd name="T1" fmla="*/ 61 h 170"/>
              <a:gd name="T2" fmla="*/ 145 w 145"/>
              <a:gd name="T3" fmla="*/ 61 h 170"/>
              <a:gd name="T4" fmla="*/ 145 w 145"/>
              <a:gd name="T5" fmla="*/ 161 h 170"/>
              <a:gd name="T6" fmla="*/ 142 w 145"/>
              <a:gd name="T7" fmla="*/ 167 h 170"/>
              <a:gd name="T8" fmla="*/ 136 w 145"/>
              <a:gd name="T9" fmla="*/ 170 h 170"/>
              <a:gd name="T10" fmla="*/ 9 w 145"/>
              <a:gd name="T11" fmla="*/ 170 h 170"/>
              <a:gd name="T12" fmla="*/ 2 w 145"/>
              <a:gd name="T13" fmla="*/ 167 h 170"/>
              <a:gd name="T14" fmla="*/ 0 w 145"/>
              <a:gd name="T15" fmla="*/ 161 h 170"/>
              <a:gd name="T16" fmla="*/ 0 w 145"/>
              <a:gd name="T17" fmla="*/ 9 h 170"/>
              <a:gd name="T18" fmla="*/ 2 w 145"/>
              <a:gd name="T19" fmla="*/ 3 h 170"/>
              <a:gd name="T20" fmla="*/ 9 w 145"/>
              <a:gd name="T21" fmla="*/ 0 h 170"/>
              <a:gd name="T22" fmla="*/ 84 w 145"/>
              <a:gd name="T23" fmla="*/ 0 h 170"/>
              <a:gd name="T24" fmla="*/ 84 w 145"/>
              <a:gd name="T25" fmla="*/ 52 h 170"/>
              <a:gd name="T26" fmla="*/ 87 w 145"/>
              <a:gd name="T27" fmla="*/ 58 h 170"/>
              <a:gd name="T28" fmla="*/ 94 w 145"/>
              <a:gd name="T29" fmla="*/ 61 h 170"/>
              <a:gd name="T30" fmla="*/ 109 w 145"/>
              <a:gd name="T31" fmla="*/ 82 h 170"/>
              <a:gd name="T32" fmla="*/ 109 w 145"/>
              <a:gd name="T33" fmla="*/ 76 h 170"/>
              <a:gd name="T34" fmla="*/ 108 w 145"/>
              <a:gd name="T35" fmla="*/ 74 h 170"/>
              <a:gd name="T36" fmla="*/ 106 w 145"/>
              <a:gd name="T37" fmla="*/ 73 h 170"/>
              <a:gd name="T38" fmla="*/ 39 w 145"/>
              <a:gd name="T39" fmla="*/ 73 h 170"/>
              <a:gd name="T40" fmla="*/ 37 w 145"/>
              <a:gd name="T41" fmla="*/ 74 h 170"/>
              <a:gd name="T42" fmla="*/ 36 w 145"/>
              <a:gd name="T43" fmla="*/ 76 h 170"/>
              <a:gd name="T44" fmla="*/ 36 w 145"/>
              <a:gd name="T45" fmla="*/ 82 h 170"/>
              <a:gd name="T46" fmla="*/ 37 w 145"/>
              <a:gd name="T47" fmla="*/ 84 h 170"/>
              <a:gd name="T48" fmla="*/ 39 w 145"/>
              <a:gd name="T49" fmla="*/ 85 h 170"/>
              <a:gd name="T50" fmla="*/ 106 w 145"/>
              <a:gd name="T51" fmla="*/ 85 h 170"/>
              <a:gd name="T52" fmla="*/ 108 w 145"/>
              <a:gd name="T53" fmla="*/ 84 h 170"/>
              <a:gd name="T54" fmla="*/ 109 w 145"/>
              <a:gd name="T55" fmla="*/ 82 h 170"/>
              <a:gd name="T56" fmla="*/ 109 w 145"/>
              <a:gd name="T57" fmla="*/ 106 h 170"/>
              <a:gd name="T58" fmla="*/ 109 w 145"/>
              <a:gd name="T59" fmla="*/ 100 h 170"/>
              <a:gd name="T60" fmla="*/ 108 w 145"/>
              <a:gd name="T61" fmla="*/ 98 h 170"/>
              <a:gd name="T62" fmla="*/ 106 w 145"/>
              <a:gd name="T63" fmla="*/ 97 h 170"/>
              <a:gd name="T64" fmla="*/ 39 w 145"/>
              <a:gd name="T65" fmla="*/ 97 h 170"/>
              <a:gd name="T66" fmla="*/ 37 w 145"/>
              <a:gd name="T67" fmla="*/ 98 h 170"/>
              <a:gd name="T68" fmla="*/ 36 w 145"/>
              <a:gd name="T69" fmla="*/ 100 h 170"/>
              <a:gd name="T70" fmla="*/ 36 w 145"/>
              <a:gd name="T71" fmla="*/ 106 h 170"/>
              <a:gd name="T72" fmla="*/ 37 w 145"/>
              <a:gd name="T73" fmla="*/ 108 h 170"/>
              <a:gd name="T74" fmla="*/ 39 w 145"/>
              <a:gd name="T75" fmla="*/ 109 h 170"/>
              <a:gd name="T76" fmla="*/ 106 w 145"/>
              <a:gd name="T77" fmla="*/ 109 h 170"/>
              <a:gd name="T78" fmla="*/ 108 w 145"/>
              <a:gd name="T79" fmla="*/ 108 h 170"/>
              <a:gd name="T80" fmla="*/ 109 w 145"/>
              <a:gd name="T81" fmla="*/ 106 h 170"/>
              <a:gd name="T82" fmla="*/ 109 w 145"/>
              <a:gd name="T83" fmla="*/ 130 h 170"/>
              <a:gd name="T84" fmla="*/ 109 w 145"/>
              <a:gd name="T85" fmla="*/ 124 h 170"/>
              <a:gd name="T86" fmla="*/ 108 w 145"/>
              <a:gd name="T87" fmla="*/ 122 h 170"/>
              <a:gd name="T88" fmla="*/ 106 w 145"/>
              <a:gd name="T89" fmla="*/ 121 h 170"/>
              <a:gd name="T90" fmla="*/ 39 w 145"/>
              <a:gd name="T91" fmla="*/ 121 h 170"/>
              <a:gd name="T92" fmla="*/ 37 w 145"/>
              <a:gd name="T93" fmla="*/ 122 h 170"/>
              <a:gd name="T94" fmla="*/ 36 w 145"/>
              <a:gd name="T95" fmla="*/ 124 h 170"/>
              <a:gd name="T96" fmla="*/ 36 w 145"/>
              <a:gd name="T97" fmla="*/ 130 h 170"/>
              <a:gd name="T98" fmla="*/ 37 w 145"/>
              <a:gd name="T99" fmla="*/ 132 h 170"/>
              <a:gd name="T100" fmla="*/ 39 w 145"/>
              <a:gd name="T101" fmla="*/ 133 h 170"/>
              <a:gd name="T102" fmla="*/ 106 w 145"/>
              <a:gd name="T103" fmla="*/ 133 h 170"/>
              <a:gd name="T104" fmla="*/ 108 w 145"/>
              <a:gd name="T105" fmla="*/ 132 h 170"/>
              <a:gd name="T106" fmla="*/ 109 w 145"/>
              <a:gd name="T107" fmla="*/ 130 h 170"/>
              <a:gd name="T108" fmla="*/ 139 w 145"/>
              <a:gd name="T109" fmla="*/ 45 h 170"/>
              <a:gd name="T110" fmla="*/ 141 w 145"/>
              <a:gd name="T111" fmla="*/ 49 h 170"/>
              <a:gd name="T112" fmla="*/ 97 w 145"/>
              <a:gd name="T113" fmla="*/ 49 h 170"/>
              <a:gd name="T114" fmla="*/ 97 w 145"/>
              <a:gd name="T115" fmla="*/ 4 h 170"/>
              <a:gd name="T116" fmla="*/ 100 w 145"/>
              <a:gd name="T117" fmla="*/ 7 h 170"/>
              <a:gd name="T118" fmla="*/ 139 w 145"/>
              <a:gd name="T119" fmla="*/ 45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5" h="170">
                <a:moveTo>
                  <a:pt x="94" y="61"/>
                </a:moveTo>
                <a:cubicBezTo>
                  <a:pt x="145" y="61"/>
                  <a:pt x="145" y="61"/>
                  <a:pt x="145" y="61"/>
                </a:cubicBezTo>
                <a:cubicBezTo>
                  <a:pt x="145" y="161"/>
                  <a:pt x="145" y="161"/>
                  <a:pt x="145" y="161"/>
                </a:cubicBezTo>
                <a:cubicBezTo>
                  <a:pt x="145" y="163"/>
                  <a:pt x="144" y="165"/>
                  <a:pt x="142" y="167"/>
                </a:cubicBezTo>
                <a:cubicBezTo>
                  <a:pt x="141" y="169"/>
                  <a:pt x="138" y="170"/>
                  <a:pt x="136" y="170"/>
                </a:cubicBezTo>
                <a:cubicBezTo>
                  <a:pt x="9" y="170"/>
                  <a:pt x="9" y="170"/>
                  <a:pt x="9" y="170"/>
                </a:cubicBezTo>
                <a:cubicBezTo>
                  <a:pt x="6" y="170"/>
                  <a:pt x="4" y="169"/>
                  <a:pt x="2" y="167"/>
                </a:cubicBezTo>
                <a:cubicBezTo>
                  <a:pt x="1" y="165"/>
                  <a:pt x="0" y="163"/>
                  <a:pt x="0" y="161"/>
                </a:cubicBezTo>
                <a:cubicBezTo>
                  <a:pt x="0" y="9"/>
                  <a:pt x="0" y="9"/>
                  <a:pt x="0" y="9"/>
                </a:cubicBezTo>
                <a:cubicBezTo>
                  <a:pt x="0" y="7"/>
                  <a:pt x="1" y="5"/>
                  <a:pt x="2" y="3"/>
                </a:cubicBezTo>
                <a:cubicBezTo>
                  <a:pt x="4" y="1"/>
                  <a:pt x="6" y="0"/>
                  <a:pt x="9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84" y="54"/>
                  <a:pt x="85" y="56"/>
                  <a:pt x="87" y="58"/>
                </a:cubicBezTo>
                <a:cubicBezTo>
                  <a:pt x="89" y="60"/>
                  <a:pt x="91" y="61"/>
                  <a:pt x="94" y="61"/>
                </a:cubicBezTo>
                <a:close/>
                <a:moveTo>
                  <a:pt x="109" y="82"/>
                </a:moveTo>
                <a:cubicBezTo>
                  <a:pt x="109" y="76"/>
                  <a:pt x="109" y="76"/>
                  <a:pt x="109" y="76"/>
                </a:cubicBezTo>
                <a:cubicBezTo>
                  <a:pt x="109" y="75"/>
                  <a:pt x="108" y="74"/>
                  <a:pt x="108" y="74"/>
                </a:cubicBezTo>
                <a:cubicBezTo>
                  <a:pt x="107" y="73"/>
                  <a:pt x="106" y="73"/>
                  <a:pt x="106" y="73"/>
                </a:cubicBezTo>
                <a:cubicBezTo>
                  <a:pt x="39" y="73"/>
                  <a:pt x="39" y="73"/>
                  <a:pt x="39" y="73"/>
                </a:cubicBezTo>
                <a:cubicBezTo>
                  <a:pt x="38" y="73"/>
                  <a:pt x="37" y="73"/>
                  <a:pt x="37" y="74"/>
                </a:cubicBezTo>
                <a:cubicBezTo>
                  <a:pt x="36" y="74"/>
                  <a:pt x="36" y="75"/>
                  <a:pt x="36" y="76"/>
                </a:cubicBezTo>
                <a:cubicBezTo>
                  <a:pt x="36" y="82"/>
                  <a:pt x="36" y="82"/>
                  <a:pt x="36" y="82"/>
                </a:cubicBezTo>
                <a:cubicBezTo>
                  <a:pt x="36" y="83"/>
                  <a:pt x="36" y="84"/>
                  <a:pt x="37" y="84"/>
                </a:cubicBezTo>
                <a:cubicBezTo>
                  <a:pt x="37" y="85"/>
                  <a:pt x="38" y="85"/>
                  <a:pt x="39" y="85"/>
                </a:cubicBezTo>
                <a:cubicBezTo>
                  <a:pt x="106" y="85"/>
                  <a:pt x="106" y="85"/>
                  <a:pt x="106" y="85"/>
                </a:cubicBezTo>
                <a:cubicBezTo>
                  <a:pt x="106" y="85"/>
                  <a:pt x="107" y="85"/>
                  <a:pt x="108" y="84"/>
                </a:cubicBezTo>
                <a:cubicBezTo>
                  <a:pt x="108" y="84"/>
                  <a:pt x="109" y="83"/>
                  <a:pt x="109" y="82"/>
                </a:cubicBezTo>
                <a:close/>
                <a:moveTo>
                  <a:pt x="109" y="106"/>
                </a:moveTo>
                <a:cubicBezTo>
                  <a:pt x="109" y="100"/>
                  <a:pt x="109" y="100"/>
                  <a:pt x="109" y="100"/>
                </a:cubicBezTo>
                <a:cubicBezTo>
                  <a:pt x="109" y="99"/>
                  <a:pt x="108" y="98"/>
                  <a:pt x="108" y="98"/>
                </a:cubicBezTo>
                <a:cubicBezTo>
                  <a:pt x="107" y="97"/>
                  <a:pt x="106" y="97"/>
                  <a:pt x="106" y="97"/>
                </a:cubicBezTo>
                <a:cubicBezTo>
                  <a:pt x="39" y="97"/>
                  <a:pt x="39" y="97"/>
                  <a:pt x="39" y="97"/>
                </a:cubicBezTo>
                <a:cubicBezTo>
                  <a:pt x="38" y="97"/>
                  <a:pt x="37" y="97"/>
                  <a:pt x="37" y="98"/>
                </a:cubicBezTo>
                <a:cubicBezTo>
                  <a:pt x="36" y="98"/>
                  <a:pt x="36" y="99"/>
                  <a:pt x="36" y="100"/>
                </a:cubicBezTo>
                <a:cubicBezTo>
                  <a:pt x="36" y="106"/>
                  <a:pt x="36" y="106"/>
                  <a:pt x="36" y="106"/>
                </a:cubicBezTo>
                <a:cubicBezTo>
                  <a:pt x="36" y="107"/>
                  <a:pt x="36" y="108"/>
                  <a:pt x="37" y="108"/>
                </a:cubicBezTo>
                <a:cubicBezTo>
                  <a:pt x="37" y="109"/>
                  <a:pt x="38" y="109"/>
                  <a:pt x="39" y="109"/>
                </a:cubicBezTo>
                <a:cubicBezTo>
                  <a:pt x="106" y="109"/>
                  <a:pt x="106" y="109"/>
                  <a:pt x="106" y="109"/>
                </a:cubicBezTo>
                <a:cubicBezTo>
                  <a:pt x="106" y="109"/>
                  <a:pt x="107" y="109"/>
                  <a:pt x="108" y="108"/>
                </a:cubicBezTo>
                <a:cubicBezTo>
                  <a:pt x="108" y="108"/>
                  <a:pt x="109" y="107"/>
                  <a:pt x="109" y="106"/>
                </a:cubicBezTo>
                <a:close/>
                <a:moveTo>
                  <a:pt x="109" y="130"/>
                </a:moveTo>
                <a:cubicBezTo>
                  <a:pt x="109" y="124"/>
                  <a:pt x="109" y="124"/>
                  <a:pt x="109" y="124"/>
                </a:cubicBezTo>
                <a:cubicBezTo>
                  <a:pt x="109" y="123"/>
                  <a:pt x="108" y="123"/>
                  <a:pt x="108" y="122"/>
                </a:cubicBezTo>
                <a:cubicBezTo>
                  <a:pt x="107" y="122"/>
                  <a:pt x="106" y="121"/>
                  <a:pt x="106" y="121"/>
                </a:cubicBezTo>
                <a:cubicBezTo>
                  <a:pt x="39" y="121"/>
                  <a:pt x="39" y="121"/>
                  <a:pt x="39" y="121"/>
                </a:cubicBezTo>
                <a:cubicBezTo>
                  <a:pt x="38" y="121"/>
                  <a:pt x="37" y="122"/>
                  <a:pt x="37" y="122"/>
                </a:cubicBezTo>
                <a:cubicBezTo>
                  <a:pt x="36" y="123"/>
                  <a:pt x="36" y="123"/>
                  <a:pt x="36" y="124"/>
                </a:cubicBezTo>
                <a:cubicBezTo>
                  <a:pt x="36" y="130"/>
                  <a:pt x="36" y="130"/>
                  <a:pt x="36" y="130"/>
                </a:cubicBezTo>
                <a:cubicBezTo>
                  <a:pt x="36" y="131"/>
                  <a:pt x="36" y="132"/>
                  <a:pt x="37" y="132"/>
                </a:cubicBezTo>
                <a:cubicBezTo>
                  <a:pt x="37" y="133"/>
                  <a:pt x="38" y="133"/>
                  <a:pt x="39" y="133"/>
                </a:cubicBezTo>
                <a:cubicBezTo>
                  <a:pt x="106" y="133"/>
                  <a:pt x="106" y="133"/>
                  <a:pt x="106" y="133"/>
                </a:cubicBezTo>
                <a:cubicBezTo>
                  <a:pt x="106" y="133"/>
                  <a:pt x="107" y="133"/>
                  <a:pt x="108" y="132"/>
                </a:cubicBezTo>
                <a:cubicBezTo>
                  <a:pt x="108" y="132"/>
                  <a:pt x="109" y="131"/>
                  <a:pt x="109" y="130"/>
                </a:cubicBezTo>
                <a:close/>
                <a:moveTo>
                  <a:pt x="139" y="45"/>
                </a:moveTo>
                <a:cubicBezTo>
                  <a:pt x="139" y="46"/>
                  <a:pt x="140" y="47"/>
                  <a:pt x="141" y="49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"/>
                  <a:pt x="97" y="4"/>
                  <a:pt x="97" y="4"/>
                </a:cubicBezTo>
                <a:cubicBezTo>
                  <a:pt x="98" y="5"/>
                  <a:pt x="99" y="6"/>
                  <a:pt x="100" y="7"/>
                </a:cubicBezTo>
                <a:lnTo>
                  <a:pt x="139" y="4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Прямоугольник 19"/>
          <p:cNvSpPr/>
          <p:nvPr/>
        </p:nvSpPr>
        <p:spPr>
          <a:xfrm>
            <a:off x="942906" y="1093428"/>
            <a:ext cx="3381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РАВИЛА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предоставления субсидии</a:t>
            </a:r>
          </a:p>
          <a:p>
            <a:pPr algn="just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Постановление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Кабинет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Министров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Чувашской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Республики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.2021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210</a:t>
            </a:r>
            <a:endParaRPr lang="en-US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Freeform 85"/>
          <p:cNvSpPr>
            <a:spLocks noEditPoints="1"/>
          </p:cNvSpPr>
          <p:nvPr/>
        </p:nvSpPr>
        <p:spPr bwMode="auto">
          <a:xfrm>
            <a:off x="4859587" y="1359626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85"/>
          <p:cNvSpPr>
            <a:spLocks noEditPoints="1"/>
          </p:cNvSpPr>
          <p:nvPr/>
        </p:nvSpPr>
        <p:spPr bwMode="auto">
          <a:xfrm>
            <a:off x="4859587" y="2582614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85"/>
          <p:cNvSpPr>
            <a:spLocks noEditPoints="1"/>
          </p:cNvSpPr>
          <p:nvPr/>
        </p:nvSpPr>
        <p:spPr bwMode="auto">
          <a:xfrm>
            <a:off x="4859587" y="3867576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85"/>
          <p:cNvSpPr>
            <a:spLocks noEditPoints="1"/>
          </p:cNvSpPr>
          <p:nvPr/>
        </p:nvSpPr>
        <p:spPr bwMode="auto">
          <a:xfrm>
            <a:off x="4859586" y="4384911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85"/>
          <p:cNvSpPr>
            <a:spLocks noEditPoints="1"/>
          </p:cNvSpPr>
          <p:nvPr/>
        </p:nvSpPr>
        <p:spPr bwMode="auto">
          <a:xfrm>
            <a:off x="4859587" y="4824357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85"/>
          <p:cNvSpPr>
            <a:spLocks noEditPoints="1"/>
          </p:cNvSpPr>
          <p:nvPr/>
        </p:nvSpPr>
        <p:spPr bwMode="auto">
          <a:xfrm>
            <a:off x="4859587" y="5318111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85"/>
          <p:cNvSpPr>
            <a:spLocks noEditPoints="1"/>
          </p:cNvSpPr>
          <p:nvPr/>
        </p:nvSpPr>
        <p:spPr bwMode="auto">
          <a:xfrm>
            <a:off x="4859587" y="5900711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192"/>
          <p:cNvSpPr>
            <a:spLocks noEditPoints="1"/>
          </p:cNvSpPr>
          <p:nvPr/>
        </p:nvSpPr>
        <p:spPr bwMode="auto">
          <a:xfrm>
            <a:off x="306070" y="2653255"/>
            <a:ext cx="530968" cy="312374"/>
          </a:xfrm>
          <a:custGeom>
            <a:avLst/>
            <a:gdLst>
              <a:gd name="T0" fmla="*/ 182 w 182"/>
              <a:gd name="T1" fmla="*/ 6 h 121"/>
              <a:gd name="T2" fmla="*/ 182 w 182"/>
              <a:gd name="T3" fmla="*/ 115 h 121"/>
              <a:gd name="T4" fmla="*/ 180 w 182"/>
              <a:gd name="T5" fmla="*/ 120 h 121"/>
              <a:gd name="T6" fmla="*/ 176 w 182"/>
              <a:gd name="T7" fmla="*/ 121 h 121"/>
              <a:gd name="T8" fmla="*/ 6 w 182"/>
              <a:gd name="T9" fmla="*/ 121 h 121"/>
              <a:gd name="T10" fmla="*/ 2 w 182"/>
              <a:gd name="T11" fmla="*/ 120 h 121"/>
              <a:gd name="T12" fmla="*/ 0 w 182"/>
              <a:gd name="T13" fmla="*/ 115 h 121"/>
              <a:gd name="T14" fmla="*/ 0 w 182"/>
              <a:gd name="T15" fmla="*/ 6 h 121"/>
              <a:gd name="T16" fmla="*/ 2 w 182"/>
              <a:gd name="T17" fmla="*/ 2 h 121"/>
              <a:gd name="T18" fmla="*/ 6 w 182"/>
              <a:gd name="T19" fmla="*/ 0 h 121"/>
              <a:gd name="T20" fmla="*/ 176 w 182"/>
              <a:gd name="T21" fmla="*/ 0 h 121"/>
              <a:gd name="T22" fmla="*/ 180 w 182"/>
              <a:gd name="T23" fmla="*/ 2 h 121"/>
              <a:gd name="T24" fmla="*/ 182 w 182"/>
              <a:gd name="T25" fmla="*/ 6 h 121"/>
              <a:gd name="T26" fmla="*/ 170 w 182"/>
              <a:gd name="T27" fmla="*/ 85 h 121"/>
              <a:gd name="T28" fmla="*/ 170 w 182"/>
              <a:gd name="T29" fmla="*/ 37 h 121"/>
              <a:gd name="T30" fmla="*/ 153 w 182"/>
              <a:gd name="T31" fmla="*/ 30 h 121"/>
              <a:gd name="T32" fmla="*/ 146 w 182"/>
              <a:gd name="T33" fmla="*/ 13 h 121"/>
              <a:gd name="T34" fmla="*/ 37 w 182"/>
              <a:gd name="T35" fmla="*/ 13 h 121"/>
              <a:gd name="T36" fmla="*/ 30 w 182"/>
              <a:gd name="T37" fmla="*/ 30 h 121"/>
              <a:gd name="T38" fmla="*/ 12 w 182"/>
              <a:gd name="T39" fmla="*/ 37 h 121"/>
              <a:gd name="T40" fmla="*/ 12 w 182"/>
              <a:gd name="T41" fmla="*/ 85 h 121"/>
              <a:gd name="T42" fmla="*/ 30 w 182"/>
              <a:gd name="T43" fmla="*/ 92 h 121"/>
              <a:gd name="T44" fmla="*/ 37 w 182"/>
              <a:gd name="T45" fmla="*/ 109 h 121"/>
              <a:gd name="T46" fmla="*/ 146 w 182"/>
              <a:gd name="T47" fmla="*/ 109 h 121"/>
              <a:gd name="T48" fmla="*/ 153 w 182"/>
              <a:gd name="T49" fmla="*/ 92 h 121"/>
              <a:gd name="T50" fmla="*/ 170 w 182"/>
              <a:gd name="T51" fmla="*/ 85 h 121"/>
              <a:gd name="T52" fmla="*/ 119 w 182"/>
              <a:gd name="T53" fmla="*/ 48 h 121"/>
              <a:gd name="T54" fmla="*/ 121 w 182"/>
              <a:gd name="T55" fmla="*/ 61 h 121"/>
              <a:gd name="T56" fmla="*/ 119 w 182"/>
              <a:gd name="T57" fmla="*/ 74 h 121"/>
              <a:gd name="T58" fmla="*/ 114 w 182"/>
              <a:gd name="T59" fmla="*/ 87 h 121"/>
              <a:gd name="T60" fmla="*/ 104 w 182"/>
              <a:gd name="T61" fmla="*/ 97 h 121"/>
              <a:gd name="T62" fmla="*/ 91 w 182"/>
              <a:gd name="T63" fmla="*/ 100 h 121"/>
              <a:gd name="T64" fmla="*/ 78 w 182"/>
              <a:gd name="T65" fmla="*/ 97 h 121"/>
              <a:gd name="T66" fmla="*/ 68 w 182"/>
              <a:gd name="T67" fmla="*/ 87 h 121"/>
              <a:gd name="T68" fmla="*/ 63 w 182"/>
              <a:gd name="T69" fmla="*/ 74 h 121"/>
              <a:gd name="T70" fmla="*/ 61 w 182"/>
              <a:gd name="T71" fmla="*/ 61 h 121"/>
              <a:gd name="T72" fmla="*/ 63 w 182"/>
              <a:gd name="T73" fmla="*/ 48 h 121"/>
              <a:gd name="T74" fmla="*/ 68 w 182"/>
              <a:gd name="T75" fmla="*/ 35 h 121"/>
              <a:gd name="T76" fmla="*/ 78 w 182"/>
              <a:gd name="T77" fmla="*/ 25 h 121"/>
              <a:gd name="T78" fmla="*/ 91 w 182"/>
              <a:gd name="T79" fmla="*/ 22 h 121"/>
              <a:gd name="T80" fmla="*/ 104 w 182"/>
              <a:gd name="T81" fmla="*/ 25 h 121"/>
              <a:gd name="T82" fmla="*/ 114 w 182"/>
              <a:gd name="T83" fmla="*/ 35 h 121"/>
              <a:gd name="T84" fmla="*/ 119 w 182"/>
              <a:gd name="T85" fmla="*/ 48 h 121"/>
              <a:gd name="T86" fmla="*/ 73 w 182"/>
              <a:gd name="T87" fmla="*/ 85 h 121"/>
              <a:gd name="T88" fmla="*/ 109 w 182"/>
              <a:gd name="T89" fmla="*/ 85 h 121"/>
              <a:gd name="T90" fmla="*/ 109 w 182"/>
              <a:gd name="T91" fmla="*/ 76 h 121"/>
              <a:gd name="T92" fmla="*/ 97 w 182"/>
              <a:gd name="T93" fmla="*/ 76 h 121"/>
              <a:gd name="T94" fmla="*/ 97 w 182"/>
              <a:gd name="T95" fmla="*/ 34 h 121"/>
              <a:gd name="T96" fmla="*/ 86 w 182"/>
              <a:gd name="T97" fmla="*/ 34 h 121"/>
              <a:gd name="T98" fmla="*/ 72 w 182"/>
              <a:gd name="T99" fmla="*/ 47 h 121"/>
              <a:gd name="T100" fmla="*/ 80 w 182"/>
              <a:gd name="T101" fmla="*/ 54 h 121"/>
              <a:gd name="T102" fmla="*/ 85 w 182"/>
              <a:gd name="T103" fmla="*/ 49 h 121"/>
              <a:gd name="T104" fmla="*/ 85 w 182"/>
              <a:gd name="T105" fmla="*/ 49 h 121"/>
              <a:gd name="T106" fmla="*/ 85 w 182"/>
              <a:gd name="T107" fmla="*/ 76 h 121"/>
              <a:gd name="T108" fmla="*/ 73 w 182"/>
              <a:gd name="T109" fmla="*/ 76 h 121"/>
              <a:gd name="T110" fmla="*/ 73 w 182"/>
              <a:gd name="T111" fmla="*/ 85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82" h="121">
                <a:moveTo>
                  <a:pt x="182" y="6"/>
                </a:moveTo>
                <a:cubicBezTo>
                  <a:pt x="182" y="115"/>
                  <a:pt x="182" y="115"/>
                  <a:pt x="182" y="115"/>
                </a:cubicBezTo>
                <a:cubicBezTo>
                  <a:pt x="182" y="117"/>
                  <a:pt x="181" y="118"/>
                  <a:pt x="180" y="120"/>
                </a:cubicBezTo>
                <a:cubicBezTo>
                  <a:pt x="179" y="121"/>
                  <a:pt x="177" y="121"/>
                  <a:pt x="176" y="121"/>
                </a:cubicBezTo>
                <a:cubicBezTo>
                  <a:pt x="6" y="121"/>
                  <a:pt x="6" y="121"/>
                  <a:pt x="6" y="121"/>
                </a:cubicBezTo>
                <a:cubicBezTo>
                  <a:pt x="5" y="121"/>
                  <a:pt x="3" y="121"/>
                  <a:pt x="2" y="120"/>
                </a:cubicBezTo>
                <a:cubicBezTo>
                  <a:pt x="1" y="118"/>
                  <a:pt x="0" y="117"/>
                  <a:pt x="0" y="115"/>
                </a:cubicBezTo>
                <a:cubicBezTo>
                  <a:pt x="0" y="6"/>
                  <a:pt x="0" y="6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176" y="0"/>
                  <a:pt x="176" y="0"/>
                  <a:pt x="176" y="0"/>
                </a:cubicBezTo>
                <a:cubicBezTo>
                  <a:pt x="177" y="0"/>
                  <a:pt x="179" y="1"/>
                  <a:pt x="180" y="2"/>
                </a:cubicBezTo>
                <a:cubicBezTo>
                  <a:pt x="181" y="3"/>
                  <a:pt x="182" y="5"/>
                  <a:pt x="182" y="6"/>
                </a:cubicBezTo>
                <a:close/>
                <a:moveTo>
                  <a:pt x="170" y="85"/>
                </a:moveTo>
                <a:cubicBezTo>
                  <a:pt x="170" y="37"/>
                  <a:pt x="170" y="37"/>
                  <a:pt x="170" y="37"/>
                </a:cubicBezTo>
                <a:cubicBezTo>
                  <a:pt x="163" y="37"/>
                  <a:pt x="157" y="34"/>
                  <a:pt x="153" y="30"/>
                </a:cubicBezTo>
                <a:cubicBezTo>
                  <a:pt x="148" y="25"/>
                  <a:pt x="146" y="19"/>
                  <a:pt x="146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9"/>
                  <a:pt x="34" y="25"/>
                  <a:pt x="30" y="30"/>
                </a:cubicBezTo>
                <a:cubicBezTo>
                  <a:pt x="25" y="34"/>
                  <a:pt x="19" y="37"/>
                  <a:pt x="12" y="37"/>
                </a:cubicBezTo>
                <a:cubicBezTo>
                  <a:pt x="12" y="85"/>
                  <a:pt x="12" y="85"/>
                  <a:pt x="12" y="85"/>
                </a:cubicBezTo>
                <a:cubicBezTo>
                  <a:pt x="19" y="85"/>
                  <a:pt x="25" y="88"/>
                  <a:pt x="30" y="92"/>
                </a:cubicBezTo>
                <a:cubicBezTo>
                  <a:pt x="34" y="97"/>
                  <a:pt x="37" y="103"/>
                  <a:pt x="37" y="109"/>
                </a:cubicBezTo>
                <a:cubicBezTo>
                  <a:pt x="146" y="109"/>
                  <a:pt x="146" y="109"/>
                  <a:pt x="146" y="109"/>
                </a:cubicBezTo>
                <a:cubicBezTo>
                  <a:pt x="146" y="103"/>
                  <a:pt x="148" y="97"/>
                  <a:pt x="153" y="92"/>
                </a:cubicBezTo>
                <a:cubicBezTo>
                  <a:pt x="157" y="88"/>
                  <a:pt x="163" y="85"/>
                  <a:pt x="170" y="85"/>
                </a:cubicBezTo>
                <a:close/>
                <a:moveTo>
                  <a:pt x="119" y="48"/>
                </a:moveTo>
                <a:cubicBezTo>
                  <a:pt x="121" y="52"/>
                  <a:pt x="121" y="57"/>
                  <a:pt x="121" y="61"/>
                </a:cubicBezTo>
                <a:cubicBezTo>
                  <a:pt x="121" y="65"/>
                  <a:pt x="121" y="70"/>
                  <a:pt x="119" y="74"/>
                </a:cubicBezTo>
                <a:cubicBezTo>
                  <a:pt x="118" y="79"/>
                  <a:pt x="116" y="83"/>
                  <a:pt x="114" y="87"/>
                </a:cubicBezTo>
                <a:cubicBezTo>
                  <a:pt x="111" y="91"/>
                  <a:pt x="108" y="94"/>
                  <a:pt x="104" y="97"/>
                </a:cubicBezTo>
                <a:cubicBezTo>
                  <a:pt x="100" y="99"/>
                  <a:pt x="96" y="100"/>
                  <a:pt x="91" y="100"/>
                </a:cubicBezTo>
                <a:cubicBezTo>
                  <a:pt x="86" y="100"/>
                  <a:pt x="82" y="99"/>
                  <a:pt x="78" y="97"/>
                </a:cubicBezTo>
                <a:cubicBezTo>
                  <a:pt x="74" y="94"/>
                  <a:pt x="71" y="91"/>
                  <a:pt x="68" y="87"/>
                </a:cubicBezTo>
                <a:cubicBezTo>
                  <a:pt x="66" y="83"/>
                  <a:pt x="64" y="79"/>
                  <a:pt x="63" y="74"/>
                </a:cubicBezTo>
                <a:cubicBezTo>
                  <a:pt x="62" y="70"/>
                  <a:pt x="61" y="65"/>
                  <a:pt x="61" y="61"/>
                </a:cubicBezTo>
                <a:cubicBezTo>
                  <a:pt x="61" y="57"/>
                  <a:pt x="62" y="52"/>
                  <a:pt x="63" y="48"/>
                </a:cubicBezTo>
                <a:cubicBezTo>
                  <a:pt x="64" y="43"/>
                  <a:pt x="66" y="39"/>
                  <a:pt x="68" y="35"/>
                </a:cubicBezTo>
                <a:cubicBezTo>
                  <a:pt x="71" y="31"/>
                  <a:pt x="74" y="28"/>
                  <a:pt x="78" y="25"/>
                </a:cubicBezTo>
                <a:cubicBezTo>
                  <a:pt x="82" y="23"/>
                  <a:pt x="86" y="22"/>
                  <a:pt x="91" y="22"/>
                </a:cubicBezTo>
                <a:cubicBezTo>
                  <a:pt x="96" y="22"/>
                  <a:pt x="100" y="23"/>
                  <a:pt x="104" y="25"/>
                </a:cubicBezTo>
                <a:cubicBezTo>
                  <a:pt x="108" y="28"/>
                  <a:pt x="111" y="31"/>
                  <a:pt x="114" y="35"/>
                </a:cubicBezTo>
                <a:cubicBezTo>
                  <a:pt x="116" y="39"/>
                  <a:pt x="118" y="43"/>
                  <a:pt x="119" y="48"/>
                </a:cubicBezTo>
                <a:close/>
                <a:moveTo>
                  <a:pt x="73" y="85"/>
                </a:moveTo>
                <a:cubicBezTo>
                  <a:pt x="109" y="85"/>
                  <a:pt x="109" y="85"/>
                  <a:pt x="109" y="85"/>
                </a:cubicBezTo>
                <a:cubicBezTo>
                  <a:pt x="109" y="76"/>
                  <a:pt x="109" y="76"/>
                  <a:pt x="109" y="76"/>
                </a:cubicBezTo>
                <a:cubicBezTo>
                  <a:pt x="97" y="76"/>
                  <a:pt x="97" y="76"/>
                  <a:pt x="97" y="76"/>
                </a:cubicBezTo>
                <a:cubicBezTo>
                  <a:pt x="97" y="34"/>
                  <a:pt x="97" y="34"/>
                  <a:pt x="97" y="34"/>
                </a:cubicBezTo>
                <a:cubicBezTo>
                  <a:pt x="86" y="34"/>
                  <a:pt x="86" y="34"/>
                  <a:pt x="86" y="34"/>
                </a:cubicBezTo>
                <a:cubicBezTo>
                  <a:pt x="72" y="47"/>
                  <a:pt x="72" y="47"/>
                  <a:pt x="72" y="47"/>
                </a:cubicBezTo>
                <a:cubicBezTo>
                  <a:pt x="80" y="54"/>
                  <a:pt x="80" y="54"/>
                  <a:pt x="80" y="54"/>
                </a:cubicBezTo>
                <a:cubicBezTo>
                  <a:pt x="82" y="52"/>
                  <a:pt x="84" y="50"/>
                  <a:pt x="85" y="49"/>
                </a:cubicBezTo>
                <a:cubicBezTo>
                  <a:pt x="85" y="49"/>
                  <a:pt x="85" y="49"/>
                  <a:pt x="85" y="49"/>
                </a:cubicBezTo>
                <a:cubicBezTo>
                  <a:pt x="85" y="76"/>
                  <a:pt x="85" y="76"/>
                  <a:pt x="85" y="76"/>
                </a:cubicBezTo>
                <a:cubicBezTo>
                  <a:pt x="73" y="76"/>
                  <a:pt x="73" y="76"/>
                  <a:pt x="73" y="76"/>
                </a:cubicBezTo>
                <a:lnTo>
                  <a:pt x="73" y="8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42906" y="2579777"/>
            <a:ext cx="3514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200" b="1" dirty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Возмещение затрат</a:t>
            </a:r>
          </a:p>
          <a:p>
            <a:pPr lvl="0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предыдущего и текущего календарного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3994" y="3149252"/>
            <a:ext cx="414370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ru-RU" sz="1200" dirty="0" smtClean="0">
              <a:solidFill>
                <a:srgbClr val="7C0A0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defRPr/>
            </a:pPr>
            <a:r>
              <a:rPr lang="en-US" sz="1200" dirty="0" err="1" smtClean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</a:t>
            </a:r>
            <a:r>
              <a:rPr lang="en-US" sz="1200" dirty="0" smtClean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более</a:t>
            </a:r>
            <a:r>
              <a:rPr lang="en-US" sz="1200" dirty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30% </a:t>
            </a:r>
            <a:r>
              <a:rPr lang="en-US" sz="1200" dirty="0" err="1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</a:t>
            </a:r>
            <a:r>
              <a:rPr lang="en-US" sz="1200" dirty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стоимости</a:t>
            </a:r>
            <a:r>
              <a:rPr lang="en-US" sz="1200" dirty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указанной в </a:t>
            </a:r>
            <a:r>
              <a:rPr lang="en-US" sz="1200" dirty="0" err="1" smtClean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договоре</a:t>
            </a:r>
            <a:r>
              <a:rPr lang="ru-RU" sz="1200" dirty="0" smtClean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между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продавцом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оборудования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покупателем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получателем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субсидии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200" dirty="0" smtClean="0">
              <a:solidFill>
                <a:srgbClr val="7C0A0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endParaRPr lang="ru-RU" sz="1200" dirty="0">
              <a:solidFill>
                <a:srgbClr val="7C0A0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r>
              <a:rPr lang="ru-RU" sz="1200" dirty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максимальная сумма возмещения (ИП и юр. лица)</a:t>
            </a:r>
          </a:p>
          <a:p>
            <a:pPr marL="285750" lvl="0" indent="-2857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10 млн. рублей для действующих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года</a:t>
            </a:r>
          </a:p>
          <a:p>
            <a:pPr marL="285750" lvl="0" indent="-2857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1,5 млн. рублей для вновь зарегистрированных и действующих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</a:t>
            </a:r>
          </a:p>
          <a:p>
            <a:pPr marL="285750" lvl="0" indent="-285750">
              <a:buFont typeface="Arial" pitchFamily="34" charset="0"/>
              <a:buChar char="•"/>
              <a:defRPr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Всего за 2022 год было подано 88 заявок</a:t>
            </a:r>
          </a:p>
          <a:p>
            <a:pPr lvl="0"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119,3 млн. рублей</a:t>
            </a:r>
          </a:p>
          <a:p>
            <a:pPr lvl="0">
              <a:defRPr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Получателями государственной поддержки стали 35 субъектов МСП на сумму 50,0 млн. рублей 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8605752" y="1037266"/>
            <a:ext cx="3202193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ОСНОВНЫЕ УСЛОВИЯ: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52" name="Freeform 60"/>
          <p:cNvSpPr>
            <a:spLocks noEditPoints="1"/>
          </p:cNvSpPr>
          <p:nvPr/>
        </p:nvSpPr>
        <p:spPr bwMode="auto">
          <a:xfrm>
            <a:off x="8174997" y="1034013"/>
            <a:ext cx="356684" cy="280252"/>
          </a:xfrm>
          <a:custGeom>
            <a:avLst/>
            <a:gdLst>
              <a:gd name="T0" fmla="*/ 24 w 169"/>
              <a:gd name="T1" fmla="*/ 22 h 133"/>
              <a:gd name="T2" fmla="*/ 21 w 169"/>
              <a:gd name="T3" fmla="*/ 25 h 133"/>
              <a:gd name="T4" fmla="*/ 1 w 169"/>
              <a:gd name="T5" fmla="*/ 24 h 133"/>
              <a:gd name="T6" fmla="*/ 0 w 169"/>
              <a:gd name="T7" fmla="*/ 3 h 133"/>
              <a:gd name="T8" fmla="*/ 3 w 169"/>
              <a:gd name="T9" fmla="*/ 0 h 133"/>
              <a:gd name="T10" fmla="*/ 23 w 169"/>
              <a:gd name="T11" fmla="*/ 1 h 133"/>
              <a:gd name="T12" fmla="*/ 24 w 169"/>
              <a:gd name="T13" fmla="*/ 40 h 133"/>
              <a:gd name="T14" fmla="*/ 23 w 169"/>
              <a:gd name="T15" fmla="*/ 60 h 133"/>
              <a:gd name="T16" fmla="*/ 3 w 169"/>
              <a:gd name="T17" fmla="*/ 61 h 133"/>
              <a:gd name="T18" fmla="*/ 0 w 169"/>
              <a:gd name="T19" fmla="*/ 58 h 133"/>
              <a:gd name="T20" fmla="*/ 1 w 169"/>
              <a:gd name="T21" fmla="*/ 38 h 133"/>
              <a:gd name="T22" fmla="*/ 21 w 169"/>
              <a:gd name="T23" fmla="*/ 37 h 133"/>
              <a:gd name="T24" fmla="*/ 24 w 169"/>
              <a:gd name="T25" fmla="*/ 40 h 133"/>
              <a:gd name="T26" fmla="*/ 24 w 169"/>
              <a:gd name="T27" fmla="*/ 94 h 133"/>
              <a:gd name="T28" fmla="*/ 21 w 169"/>
              <a:gd name="T29" fmla="*/ 97 h 133"/>
              <a:gd name="T30" fmla="*/ 1 w 169"/>
              <a:gd name="T31" fmla="*/ 96 h 133"/>
              <a:gd name="T32" fmla="*/ 0 w 169"/>
              <a:gd name="T33" fmla="*/ 76 h 133"/>
              <a:gd name="T34" fmla="*/ 3 w 169"/>
              <a:gd name="T35" fmla="*/ 73 h 133"/>
              <a:gd name="T36" fmla="*/ 23 w 169"/>
              <a:gd name="T37" fmla="*/ 74 h 133"/>
              <a:gd name="T38" fmla="*/ 24 w 169"/>
              <a:gd name="T39" fmla="*/ 112 h 133"/>
              <a:gd name="T40" fmla="*/ 23 w 169"/>
              <a:gd name="T41" fmla="*/ 133 h 133"/>
              <a:gd name="T42" fmla="*/ 3 w 169"/>
              <a:gd name="T43" fmla="*/ 133 h 133"/>
              <a:gd name="T44" fmla="*/ 0 w 169"/>
              <a:gd name="T45" fmla="*/ 130 h 133"/>
              <a:gd name="T46" fmla="*/ 1 w 169"/>
              <a:gd name="T47" fmla="*/ 110 h 133"/>
              <a:gd name="T48" fmla="*/ 21 w 169"/>
              <a:gd name="T49" fmla="*/ 109 h 133"/>
              <a:gd name="T50" fmla="*/ 24 w 169"/>
              <a:gd name="T51" fmla="*/ 112 h 133"/>
              <a:gd name="T52" fmla="*/ 169 w 169"/>
              <a:gd name="T53" fmla="*/ 22 h 133"/>
              <a:gd name="T54" fmla="*/ 166 w 169"/>
              <a:gd name="T55" fmla="*/ 25 h 133"/>
              <a:gd name="T56" fmla="*/ 37 w 169"/>
              <a:gd name="T57" fmla="*/ 24 h 133"/>
              <a:gd name="T58" fmla="*/ 36 w 169"/>
              <a:gd name="T59" fmla="*/ 3 h 133"/>
              <a:gd name="T60" fmla="*/ 39 w 169"/>
              <a:gd name="T61" fmla="*/ 0 h 133"/>
              <a:gd name="T62" fmla="*/ 168 w 169"/>
              <a:gd name="T63" fmla="*/ 1 h 133"/>
              <a:gd name="T64" fmla="*/ 169 w 169"/>
              <a:gd name="T65" fmla="*/ 40 h 133"/>
              <a:gd name="T66" fmla="*/ 168 w 169"/>
              <a:gd name="T67" fmla="*/ 60 h 133"/>
              <a:gd name="T68" fmla="*/ 39 w 169"/>
              <a:gd name="T69" fmla="*/ 61 h 133"/>
              <a:gd name="T70" fmla="*/ 36 w 169"/>
              <a:gd name="T71" fmla="*/ 58 h 133"/>
              <a:gd name="T72" fmla="*/ 37 w 169"/>
              <a:gd name="T73" fmla="*/ 38 h 133"/>
              <a:gd name="T74" fmla="*/ 166 w 169"/>
              <a:gd name="T75" fmla="*/ 37 h 133"/>
              <a:gd name="T76" fmla="*/ 169 w 169"/>
              <a:gd name="T77" fmla="*/ 40 h 133"/>
              <a:gd name="T78" fmla="*/ 169 w 169"/>
              <a:gd name="T79" fmla="*/ 94 h 133"/>
              <a:gd name="T80" fmla="*/ 166 w 169"/>
              <a:gd name="T81" fmla="*/ 97 h 133"/>
              <a:gd name="T82" fmla="*/ 37 w 169"/>
              <a:gd name="T83" fmla="*/ 96 h 133"/>
              <a:gd name="T84" fmla="*/ 36 w 169"/>
              <a:gd name="T85" fmla="*/ 76 h 133"/>
              <a:gd name="T86" fmla="*/ 39 w 169"/>
              <a:gd name="T87" fmla="*/ 73 h 133"/>
              <a:gd name="T88" fmla="*/ 168 w 169"/>
              <a:gd name="T89" fmla="*/ 74 h 133"/>
              <a:gd name="T90" fmla="*/ 169 w 169"/>
              <a:gd name="T91" fmla="*/ 112 h 133"/>
              <a:gd name="T92" fmla="*/ 168 w 169"/>
              <a:gd name="T93" fmla="*/ 133 h 133"/>
              <a:gd name="T94" fmla="*/ 39 w 169"/>
              <a:gd name="T95" fmla="*/ 133 h 133"/>
              <a:gd name="T96" fmla="*/ 36 w 169"/>
              <a:gd name="T97" fmla="*/ 130 h 133"/>
              <a:gd name="T98" fmla="*/ 37 w 169"/>
              <a:gd name="T99" fmla="*/ 110 h 133"/>
              <a:gd name="T100" fmla="*/ 166 w 169"/>
              <a:gd name="T101" fmla="*/ 109 h 133"/>
              <a:gd name="T102" fmla="*/ 169 w 169"/>
              <a:gd name="T103" fmla="*/ 112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69" h="133">
                <a:moveTo>
                  <a:pt x="24" y="3"/>
                </a:moveTo>
                <a:cubicBezTo>
                  <a:pt x="24" y="22"/>
                  <a:pt x="24" y="22"/>
                  <a:pt x="24" y="22"/>
                </a:cubicBezTo>
                <a:cubicBezTo>
                  <a:pt x="24" y="22"/>
                  <a:pt x="24" y="23"/>
                  <a:pt x="23" y="24"/>
                </a:cubicBezTo>
                <a:cubicBezTo>
                  <a:pt x="22" y="24"/>
                  <a:pt x="22" y="25"/>
                  <a:pt x="21" y="25"/>
                </a:cubicBezTo>
                <a:cubicBezTo>
                  <a:pt x="3" y="25"/>
                  <a:pt x="3" y="25"/>
                  <a:pt x="3" y="25"/>
                </a:cubicBezTo>
                <a:cubicBezTo>
                  <a:pt x="2" y="25"/>
                  <a:pt x="1" y="24"/>
                  <a:pt x="1" y="24"/>
                </a:cubicBezTo>
                <a:cubicBezTo>
                  <a:pt x="0" y="23"/>
                  <a:pt x="0" y="22"/>
                  <a:pt x="0" y="22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2"/>
                  <a:pt x="1" y="1"/>
                </a:cubicBezTo>
                <a:cubicBezTo>
                  <a:pt x="1" y="1"/>
                  <a:pt x="2" y="0"/>
                  <a:pt x="3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1"/>
                  <a:pt x="23" y="1"/>
                </a:cubicBezTo>
                <a:cubicBezTo>
                  <a:pt x="24" y="2"/>
                  <a:pt x="24" y="3"/>
                  <a:pt x="24" y="3"/>
                </a:cubicBezTo>
                <a:close/>
                <a:moveTo>
                  <a:pt x="24" y="40"/>
                </a:moveTo>
                <a:cubicBezTo>
                  <a:pt x="24" y="58"/>
                  <a:pt x="24" y="58"/>
                  <a:pt x="24" y="58"/>
                </a:cubicBezTo>
                <a:cubicBezTo>
                  <a:pt x="24" y="59"/>
                  <a:pt x="24" y="59"/>
                  <a:pt x="23" y="60"/>
                </a:cubicBezTo>
                <a:cubicBezTo>
                  <a:pt x="22" y="61"/>
                  <a:pt x="22" y="61"/>
                  <a:pt x="21" y="61"/>
                </a:cubicBezTo>
                <a:cubicBezTo>
                  <a:pt x="3" y="61"/>
                  <a:pt x="3" y="61"/>
                  <a:pt x="3" y="61"/>
                </a:cubicBezTo>
                <a:cubicBezTo>
                  <a:pt x="2" y="61"/>
                  <a:pt x="1" y="61"/>
                  <a:pt x="1" y="60"/>
                </a:cubicBezTo>
                <a:cubicBezTo>
                  <a:pt x="0" y="59"/>
                  <a:pt x="0" y="59"/>
                  <a:pt x="0" y="5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9"/>
                  <a:pt x="0" y="38"/>
                  <a:pt x="1" y="38"/>
                </a:cubicBezTo>
                <a:cubicBezTo>
                  <a:pt x="1" y="37"/>
                  <a:pt x="2" y="37"/>
                  <a:pt x="3" y="37"/>
                </a:cubicBezTo>
                <a:cubicBezTo>
                  <a:pt x="21" y="37"/>
                  <a:pt x="21" y="37"/>
                  <a:pt x="21" y="37"/>
                </a:cubicBezTo>
                <a:cubicBezTo>
                  <a:pt x="22" y="37"/>
                  <a:pt x="22" y="37"/>
                  <a:pt x="23" y="38"/>
                </a:cubicBezTo>
                <a:cubicBezTo>
                  <a:pt x="24" y="38"/>
                  <a:pt x="24" y="39"/>
                  <a:pt x="24" y="40"/>
                </a:cubicBezTo>
                <a:close/>
                <a:moveTo>
                  <a:pt x="24" y="76"/>
                </a:moveTo>
                <a:cubicBezTo>
                  <a:pt x="24" y="94"/>
                  <a:pt x="24" y="94"/>
                  <a:pt x="24" y="94"/>
                </a:cubicBezTo>
                <a:cubicBezTo>
                  <a:pt x="24" y="95"/>
                  <a:pt x="24" y="96"/>
                  <a:pt x="23" y="96"/>
                </a:cubicBezTo>
                <a:cubicBezTo>
                  <a:pt x="22" y="97"/>
                  <a:pt x="22" y="97"/>
                  <a:pt x="21" y="97"/>
                </a:cubicBezTo>
                <a:cubicBezTo>
                  <a:pt x="3" y="97"/>
                  <a:pt x="3" y="97"/>
                  <a:pt x="3" y="97"/>
                </a:cubicBezTo>
                <a:cubicBezTo>
                  <a:pt x="2" y="97"/>
                  <a:pt x="1" y="97"/>
                  <a:pt x="1" y="96"/>
                </a:cubicBezTo>
                <a:cubicBezTo>
                  <a:pt x="0" y="96"/>
                  <a:pt x="0" y="95"/>
                  <a:pt x="0" y="94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5"/>
                  <a:pt x="0" y="74"/>
                  <a:pt x="1" y="74"/>
                </a:cubicBezTo>
                <a:cubicBezTo>
                  <a:pt x="1" y="73"/>
                  <a:pt x="2" y="73"/>
                  <a:pt x="3" y="73"/>
                </a:cubicBezTo>
                <a:cubicBezTo>
                  <a:pt x="21" y="73"/>
                  <a:pt x="21" y="73"/>
                  <a:pt x="21" y="73"/>
                </a:cubicBezTo>
                <a:cubicBezTo>
                  <a:pt x="22" y="73"/>
                  <a:pt x="22" y="73"/>
                  <a:pt x="23" y="74"/>
                </a:cubicBezTo>
                <a:cubicBezTo>
                  <a:pt x="24" y="74"/>
                  <a:pt x="24" y="75"/>
                  <a:pt x="24" y="76"/>
                </a:cubicBezTo>
                <a:close/>
                <a:moveTo>
                  <a:pt x="24" y="112"/>
                </a:moveTo>
                <a:cubicBezTo>
                  <a:pt x="24" y="130"/>
                  <a:pt x="24" y="130"/>
                  <a:pt x="24" y="130"/>
                </a:cubicBezTo>
                <a:cubicBezTo>
                  <a:pt x="24" y="131"/>
                  <a:pt x="24" y="132"/>
                  <a:pt x="23" y="133"/>
                </a:cubicBezTo>
                <a:cubicBezTo>
                  <a:pt x="22" y="133"/>
                  <a:pt x="22" y="133"/>
                  <a:pt x="21" y="133"/>
                </a:cubicBezTo>
                <a:cubicBezTo>
                  <a:pt x="3" y="133"/>
                  <a:pt x="3" y="133"/>
                  <a:pt x="3" y="133"/>
                </a:cubicBezTo>
                <a:cubicBezTo>
                  <a:pt x="2" y="133"/>
                  <a:pt x="1" y="133"/>
                  <a:pt x="1" y="133"/>
                </a:cubicBezTo>
                <a:cubicBezTo>
                  <a:pt x="0" y="132"/>
                  <a:pt x="0" y="131"/>
                  <a:pt x="0" y="130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1"/>
                  <a:pt x="0" y="111"/>
                  <a:pt x="1" y="110"/>
                </a:cubicBezTo>
                <a:cubicBezTo>
                  <a:pt x="1" y="110"/>
                  <a:pt x="2" y="109"/>
                  <a:pt x="3" y="109"/>
                </a:cubicBezTo>
                <a:cubicBezTo>
                  <a:pt x="21" y="109"/>
                  <a:pt x="21" y="109"/>
                  <a:pt x="21" y="109"/>
                </a:cubicBezTo>
                <a:cubicBezTo>
                  <a:pt x="22" y="109"/>
                  <a:pt x="22" y="110"/>
                  <a:pt x="23" y="110"/>
                </a:cubicBezTo>
                <a:cubicBezTo>
                  <a:pt x="24" y="111"/>
                  <a:pt x="24" y="111"/>
                  <a:pt x="24" y="112"/>
                </a:cubicBezTo>
                <a:close/>
                <a:moveTo>
                  <a:pt x="169" y="3"/>
                </a:moveTo>
                <a:cubicBezTo>
                  <a:pt x="169" y="22"/>
                  <a:pt x="169" y="22"/>
                  <a:pt x="169" y="22"/>
                </a:cubicBezTo>
                <a:cubicBezTo>
                  <a:pt x="169" y="22"/>
                  <a:pt x="169" y="23"/>
                  <a:pt x="168" y="24"/>
                </a:cubicBezTo>
                <a:cubicBezTo>
                  <a:pt x="168" y="24"/>
                  <a:pt x="167" y="25"/>
                  <a:pt x="166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38" y="25"/>
                  <a:pt x="37" y="24"/>
                  <a:pt x="37" y="24"/>
                </a:cubicBezTo>
                <a:cubicBezTo>
                  <a:pt x="36" y="23"/>
                  <a:pt x="36" y="22"/>
                  <a:pt x="36" y="22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2"/>
                  <a:pt x="37" y="1"/>
                </a:cubicBezTo>
                <a:cubicBezTo>
                  <a:pt x="37" y="1"/>
                  <a:pt x="38" y="0"/>
                  <a:pt x="39" y="0"/>
                </a:cubicBezTo>
                <a:cubicBezTo>
                  <a:pt x="166" y="0"/>
                  <a:pt x="166" y="0"/>
                  <a:pt x="166" y="0"/>
                </a:cubicBezTo>
                <a:cubicBezTo>
                  <a:pt x="167" y="0"/>
                  <a:pt x="168" y="1"/>
                  <a:pt x="168" y="1"/>
                </a:cubicBezTo>
                <a:cubicBezTo>
                  <a:pt x="169" y="2"/>
                  <a:pt x="169" y="3"/>
                  <a:pt x="169" y="3"/>
                </a:cubicBezTo>
                <a:close/>
                <a:moveTo>
                  <a:pt x="169" y="40"/>
                </a:moveTo>
                <a:cubicBezTo>
                  <a:pt x="169" y="58"/>
                  <a:pt x="169" y="58"/>
                  <a:pt x="169" y="58"/>
                </a:cubicBezTo>
                <a:cubicBezTo>
                  <a:pt x="169" y="59"/>
                  <a:pt x="169" y="59"/>
                  <a:pt x="168" y="60"/>
                </a:cubicBezTo>
                <a:cubicBezTo>
                  <a:pt x="168" y="61"/>
                  <a:pt x="167" y="61"/>
                  <a:pt x="166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8" y="61"/>
                  <a:pt x="37" y="61"/>
                  <a:pt x="37" y="60"/>
                </a:cubicBezTo>
                <a:cubicBezTo>
                  <a:pt x="36" y="59"/>
                  <a:pt x="36" y="59"/>
                  <a:pt x="36" y="58"/>
                </a:cubicBezTo>
                <a:cubicBezTo>
                  <a:pt x="36" y="40"/>
                  <a:pt x="36" y="40"/>
                  <a:pt x="36" y="40"/>
                </a:cubicBezTo>
                <a:cubicBezTo>
                  <a:pt x="36" y="39"/>
                  <a:pt x="36" y="38"/>
                  <a:pt x="37" y="38"/>
                </a:cubicBezTo>
                <a:cubicBezTo>
                  <a:pt x="37" y="37"/>
                  <a:pt x="38" y="37"/>
                  <a:pt x="39" y="37"/>
                </a:cubicBezTo>
                <a:cubicBezTo>
                  <a:pt x="166" y="37"/>
                  <a:pt x="166" y="37"/>
                  <a:pt x="166" y="37"/>
                </a:cubicBezTo>
                <a:cubicBezTo>
                  <a:pt x="167" y="37"/>
                  <a:pt x="168" y="37"/>
                  <a:pt x="168" y="38"/>
                </a:cubicBezTo>
                <a:cubicBezTo>
                  <a:pt x="169" y="38"/>
                  <a:pt x="169" y="39"/>
                  <a:pt x="169" y="40"/>
                </a:cubicBezTo>
                <a:close/>
                <a:moveTo>
                  <a:pt x="169" y="76"/>
                </a:moveTo>
                <a:cubicBezTo>
                  <a:pt x="169" y="94"/>
                  <a:pt x="169" y="94"/>
                  <a:pt x="169" y="94"/>
                </a:cubicBezTo>
                <a:cubicBezTo>
                  <a:pt x="169" y="95"/>
                  <a:pt x="169" y="96"/>
                  <a:pt x="168" y="96"/>
                </a:cubicBezTo>
                <a:cubicBezTo>
                  <a:pt x="168" y="97"/>
                  <a:pt x="167" y="97"/>
                  <a:pt x="166" y="97"/>
                </a:cubicBezTo>
                <a:cubicBezTo>
                  <a:pt x="39" y="97"/>
                  <a:pt x="39" y="97"/>
                  <a:pt x="39" y="97"/>
                </a:cubicBezTo>
                <a:cubicBezTo>
                  <a:pt x="38" y="97"/>
                  <a:pt x="37" y="97"/>
                  <a:pt x="37" y="96"/>
                </a:cubicBezTo>
                <a:cubicBezTo>
                  <a:pt x="36" y="96"/>
                  <a:pt x="36" y="95"/>
                  <a:pt x="36" y="94"/>
                </a:cubicBezTo>
                <a:cubicBezTo>
                  <a:pt x="36" y="76"/>
                  <a:pt x="36" y="76"/>
                  <a:pt x="36" y="76"/>
                </a:cubicBezTo>
                <a:cubicBezTo>
                  <a:pt x="36" y="75"/>
                  <a:pt x="36" y="74"/>
                  <a:pt x="37" y="74"/>
                </a:cubicBezTo>
                <a:cubicBezTo>
                  <a:pt x="37" y="73"/>
                  <a:pt x="38" y="73"/>
                  <a:pt x="39" y="73"/>
                </a:cubicBezTo>
                <a:cubicBezTo>
                  <a:pt x="166" y="73"/>
                  <a:pt x="166" y="73"/>
                  <a:pt x="166" y="73"/>
                </a:cubicBezTo>
                <a:cubicBezTo>
                  <a:pt x="167" y="73"/>
                  <a:pt x="168" y="73"/>
                  <a:pt x="168" y="74"/>
                </a:cubicBezTo>
                <a:cubicBezTo>
                  <a:pt x="169" y="74"/>
                  <a:pt x="169" y="75"/>
                  <a:pt x="169" y="76"/>
                </a:cubicBezTo>
                <a:close/>
                <a:moveTo>
                  <a:pt x="169" y="112"/>
                </a:moveTo>
                <a:cubicBezTo>
                  <a:pt x="169" y="130"/>
                  <a:pt x="169" y="130"/>
                  <a:pt x="169" y="130"/>
                </a:cubicBezTo>
                <a:cubicBezTo>
                  <a:pt x="169" y="131"/>
                  <a:pt x="169" y="132"/>
                  <a:pt x="168" y="133"/>
                </a:cubicBezTo>
                <a:cubicBezTo>
                  <a:pt x="168" y="133"/>
                  <a:pt x="167" y="133"/>
                  <a:pt x="166" y="133"/>
                </a:cubicBezTo>
                <a:cubicBezTo>
                  <a:pt x="39" y="133"/>
                  <a:pt x="39" y="133"/>
                  <a:pt x="39" y="133"/>
                </a:cubicBezTo>
                <a:cubicBezTo>
                  <a:pt x="38" y="133"/>
                  <a:pt x="37" y="133"/>
                  <a:pt x="37" y="133"/>
                </a:cubicBezTo>
                <a:cubicBezTo>
                  <a:pt x="36" y="132"/>
                  <a:pt x="36" y="131"/>
                  <a:pt x="36" y="130"/>
                </a:cubicBezTo>
                <a:cubicBezTo>
                  <a:pt x="36" y="112"/>
                  <a:pt x="36" y="112"/>
                  <a:pt x="36" y="112"/>
                </a:cubicBezTo>
                <a:cubicBezTo>
                  <a:pt x="36" y="111"/>
                  <a:pt x="36" y="111"/>
                  <a:pt x="37" y="110"/>
                </a:cubicBezTo>
                <a:cubicBezTo>
                  <a:pt x="37" y="110"/>
                  <a:pt x="38" y="109"/>
                  <a:pt x="39" y="109"/>
                </a:cubicBezTo>
                <a:cubicBezTo>
                  <a:pt x="166" y="109"/>
                  <a:pt x="166" y="109"/>
                  <a:pt x="166" y="109"/>
                </a:cubicBezTo>
                <a:cubicBezTo>
                  <a:pt x="167" y="109"/>
                  <a:pt x="168" y="110"/>
                  <a:pt x="168" y="110"/>
                </a:cubicBezTo>
                <a:cubicBezTo>
                  <a:pt x="169" y="111"/>
                  <a:pt x="169" y="111"/>
                  <a:pt x="169" y="11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5363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0F4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6070" y="85825"/>
            <a:ext cx="11287216" cy="701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193"/>
              </a:lnSpc>
            </a:pPr>
            <a:r>
              <a:rPr lang="ru-RU" sz="3600" dirty="0">
                <a:solidFill>
                  <a:srgbClr val="531F11"/>
                </a:solidFill>
                <a:latin typeface="VLIRGT+Arial Black"/>
                <a:cs typeface="VLIRGT+Arial Black"/>
              </a:rPr>
              <a:t>Социальное предпринимательство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8671" y="2866597"/>
            <a:ext cx="4850017" cy="2781727"/>
          </a:xfrm>
          <a:prstGeom prst="roundRect">
            <a:avLst>
              <a:gd name="adj" fmla="val 333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7C0A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ЦЕЛИ: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>
              <a:solidFill>
                <a:srgbClr val="7C0A0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института социального предпринимательства</a:t>
            </a:r>
          </a:p>
          <a:p>
            <a:pPr lvl="0">
              <a:defRPr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силение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финансирования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существующих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проектов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ормирование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дальнейшее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проектов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Всего за 2022 год было подано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заявок</a:t>
            </a:r>
          </a:p>
          <a:p>
            <a:pPr lvl="0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12,5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млн. рублей</a:t>
            </a:r>
          </a:p>
          <a:p>
            <a:pPr lvl="0">
              <a:defRPr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Получателями государственной поддержки стали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социальных предприятий на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сумму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9,6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млн. рублей </a:t>
            </a:r>
          </a:p>
          <a:p>
            <a:pPr>
              <a:defRPr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en-US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57727" y="1298156"/>
            <a:ext cx="6619875" cy="410180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Субъект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МСП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признан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социальным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предприятием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или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подтвердил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статус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социального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предприятия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в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текущем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году</a:t>
            </a:r>
            <a:endParaRPr lang="en-US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75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%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расходов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на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реализацию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социального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проекта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финансирует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бюджет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,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не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менее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25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%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от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стоимости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социального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проекта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получатель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гранта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должен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обеспечить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за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счет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собственных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средств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По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состоянию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на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любую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дату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течение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30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календарных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дней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даты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подачи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документов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субъекта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МСП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отсутствует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просроченная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задолженность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по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налогам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сборам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иным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обязательным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платежам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превышающая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тыс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р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ублей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Средства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гранта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необходимо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потратить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течение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12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месяцев</a:t>
            </a: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Субъект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МСП,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впервые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признанный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социальным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предприятием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обязательно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должен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пройти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обучение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в ЦИСС, ЦПП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или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Корпорации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МСП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теме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«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Социальное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предпринимательство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»</a:t>
            </a: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200" dirty="0" smtClean="0">
                <a:solidFill>
                  <a:srgbClr val="000000"/>
                </a:solidFill>
                <a:latin typeface="Tenor Sans Bold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605752" y="1210622"/>
            <a:ext cx="3202193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ОСНОВНЫЕ УСЛОВИЯ:</a:t>
            </a:r>
            <a:endParaRPr lang="ru-RU" sz="12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38" y="-171450"/>
            <a:ext cx="1278664" cy="127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Freeform 318"/>
          <p:cNvSpPr>
            <a:spLocks noEditPoints="1"/>
          </p:cNvSpPr>
          <p:nvPr/>
        </p:nvSpPr>
        <p:spPr bwMode="auto">
          <a:xfrm>
            <a:off x="318671" y="1349121"/>
            <a:ext cx="523044" cy="646652"/>
          </a:xfrm>
          <a:custGeom>
            <a:avLst/>
            <a:gdLst>
              <a:gd name="T0" fmla="*/ 94 w 145"/>
              <a:gd name="T1" fmla="*/ 61 h 170"/>
              <a:gd name="T2" fmla="*/ 145 w 145"/>
              <a:gd name="T3" fmla="*/ 61 h 170"/>
              <a:gd name="T4" fmla="*/ 145 w 145"/>
              <a:gd name="T5" fmla="*/ 161 h 170"/>
              <a:gd name="T6" fmla="*/ 142 w 145"/>
              <a:gd name="T7" fmla="*/ 167 h 170"/>
              <a:gd name="T8" fmla="*/ 136 w 145"/>
              <a:gd name="T9" fmla="*/ 170 h 170"/>
              <a:gd name="T10" fmla="*/ 9 w 145"/>
              <a:gd name="T11" fmla="*/ 170 h 170"/>
              <a:gd name="T12" fmla="*/ 2 w 145"/>
              <a:gd name="T13" fmla="*/ 167 h 170"/>
              <a:gd name="T14" fmla="*/ 0 w 145"/>
              <a:gd name="T15" fmla="*/ 161 h 170"/>
              <a:gd name="T16" fmla="*/ 0 w 145"/>
              <a:gd name="T17" fmla="*/ 9 h 170"/>
              <a:gd name="T18" fmla="*/ 2 w 145"/>
              <a:gd name="T19" fmla="*/ 3 h 170"/>
              <a:gd name="T20" fmla="*/ 9 w 145"/>
              <a:gd name="T21" fmla="*/ 0 h 170"/>
              <a:gd name="T22" fmla="*/ 84 w 145"/>
              <a:gd name="T23" fmla="*/ 0 h 170"/>
              <a:gd name="T24" fmla="*/ 84 w 145"/>
              <a:gd name="T25" fmla="*/ 52 h 170"/>
              <a:gd name="T26" fmla="*/ 87 w 145"/>
              <a:gd name="T27" fmla="*/ 58 h 170"/>
              <a:gd name="T28" fmla="*/ 94 w 145"/>
              <a:gd name="T29" fmla="*/ 61 h 170"/>
              <a:gd name="T30" fmla="*/ 109 w 145"/>
              <a:gd name="T31" fmla="*/ 82 h 170"/>
              <a:gd name="T32" fmla="*/ 109 w 145"/>
              <a:gd name="T33" fmla="*/ 76 h 170"/>
              <a:gd name="T34" fmla="*/ 108 w 145"/>
              <a:gd name="T35" fmla="*/ 74 h 170"/>
              <a:gd name="T36" fmla="*/ 106 w 145"/>
              <a:gd name="T37" fmla="*/ 73 h 170"/>
              <a:gd name="T38" fmla="*/ 39 w 145"/>
              <a:gd name="T39" fmla="*/ 73 h 170"/>
              <a:gd name="T40" fmla="*/ 37 w 145"/>
              <a:gd name="T41" fmla="*/ 74 h 170"/>
              <a:gd name="T42" fmla="*/ 36 w 145"/>
              <a:gd name="T43" fmla="*/ 76 h 170"/>
              <a:gd name="T44" fmla="*/ 36 w 145"/>
              <a:gd name="T45" fmla="*/ 82 h 170"/>
              <a:gd name="T46" fmla="*/ 37 w 145"/>
              <a:gd name="T47" fmla="*/ 84 h 170"/>
              <a:gd name="T48" fmla="*/ 39 w 145"/>
              <a:gd name="T49" fmla="*/ 85 h 170"/>
              <a:gd name="T50" fmla="*/ 106 w 145"/>
              <a:gd name="T51" fmla="*/ 85 h 170"/>
              <a:gd name="T52" fmla="*/ 108 w 145"/>
              <a:gd name="T53" fmla="*/ 84 h 170"/>
              <a:gd name="T54" fmla="*/ 109 w 145"/>
              <a:gd name="T55" fmla="*/ 82 h 170"/>
              <a:gd name="T56" fmla="*/ 109 w 145"/>
              <a:gd name="T57" fmla="*/ 106 h 170"/>
              <a:gd name="T58" fmla="*/ 109 w 145"/>
              <a:gd name="T59" fmla="*/ 100 h 170"/>
              <a:gd name="T60" fmla="*/ 108 w 145"/>
              <a:gd name="T61" fmla="*/ 98 h 170"/>
              <a:gd name="T62" fmla="*/ 106 w 145"/>
              <a:gd name="T63" fmla="*/ 97 h 170"/>
              <a:gd name="T64" fmla="*/ 39 w 145"/>
              <a:gd name="T65" fmla="*/ 97 h 170"/>
              <a:gd name="T66" fmla="*/ 37 w 145"/>
              <a:gd name="T67" fmla="*/ 98 h 170"/>
              <a:gd name="T68" fmla="*/ 36 w 145"/>
              <a:gd name="T69" fmla="*/ 100 h 170"/>
              <a:gd name="T70" fmla="*/ 36 w 145"/>
              <a:gd name="T71" fmla="*/ 106 h 170"/>
              <a:gd name="T72" fmla="*/ 37 w 145"/>
              <a:gd name="T73" fmla="*/ 108 h 170"/>
              <a:gd name="T74" fmla="*/ 39 w 145"/>
              <a:gd name="T75" fmla="*/ 109 h 170"/>
              <a:gd name="T76" fmla="*/ 106 w 145"/>
              <a:gd name="T77" fmla="*/ 109 h 170"/>
              <a:gd name="T78" fmla="*/ 108 w 145"/>
              <a:gd name="T79" fmla="*/ 108 h 170"/>
              <a:gd name="T80" fmla="*/ 109 w 145"/>
              <a:gd name="T81" fmla="*/ 106 h 170"/>
              <a:gd name="T82" fmla="*/ 109 w 145"/>
              <a:gd name="T83" fmla="*/ 130 h 170"/>
              <a:gd name="T84" fmla="*/ 109 w 145"/>
              <a:gd name="T85" fmla="*/ 124 h 170"/>
              <a:gd name="T86" fmla="*/ 108 w 145"/>
              <a:gd name="T87" fmla="*/ 122 h 170"/>
              <a:gd name="T88" fmla="*/ 106 w 145"/>
              <a:gd name="T89" fmla="*/ 121 h 170"/>
              <a:gd name="T90" fmla="*/ 39 w 145"/>
              <a:gd name="T91" fmla="*/ 121 h 170"/>
              <a:gd name="T92" fmla="*/ 37 w 145"/>
              <a:gd name="T93" fmla="*/ 122 h 170"/>
              <a:gd name="T94" fmla="*/ 36 w 145"/>
              <a:gd name="T95" fmla="*/ 124 h 170"/>
              <a:gd name="T96" fmla="*/ 36 w 145"/>
              <a:gd name="T97" fmla="*/ 130 h 170"/>
              <a:gd name="T98" fmla="*/ 37 w 145"/>
              <a:gd name="T99" fmla="*/ 132 h 170"/>
              <a:gd name="T100" fmla="*/ 39 w 145"/>
              <a:gd name="T101" fmla="*/ 133 h 170"/>
              <a:gd name="T102" fmla="*/ 106 w 145"/>
              <a:gd name="T103" fmla="*/ 133 h 170"/>
              <a:gd name="T104" fmla="*/ 108 w 145"/>
              <a:gd name="T105" fmla="*/ 132 h 170"/>
              <a:gd name="T106" fmla="*/ 109 w 145"/>
              <a:gd name="T107" fmla="*/ 130 h 170"/>
              <a:gd name="T108" fmla="*/ 139 w 145"/>
              <a:gd name="T109" fmla="*/ 45 h 170"/>
              <a:gd name="T110" fmla="*/ 141 w 145"/>
              <a:gd name="T111" fmla="*/ 49 h 170"/>
              <a:gd name="T112" fmla="*/ 97 w 145"/>
              <a:gd name="T113" fmla="*/ 49 h 170"/>
              <a:gd name="T114" fmla="*/ 97 w 145"/>
              <a:gd name="T115" fmla="*/ 4 h 170"/>
              <a:gd name="T116" fmla="*/ 100 w 145"/>
              <a:gd name="T117" fmla="*/ 7 h 170"/>
              <a:gd name="T118" fmla="*/ 139 w 145"/>
              <a:gd name="T119" fmla="*/ 45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5" h="170">
                <a:moveTo>
                  <a:pt x="94" y="61"/>
                </a:moveTo>
                <a:cubicBezTo>
                  <a:pt x="145" y="61"/>
                  <a:pt x="145" y="61"/>
                  <a:pt x="145" y="61"/>
                </a:cubicBezTo>
                <a:cubicBezTo>
                  <a:pt x="145" y="161"/>
                  <a:pt x="145" y="161"/>
                  <a:pt x="145" y="161"/>
                </a:cubicBezTo>
                <a:cubicBezTo>
                  <a:pt x="145" y="163"/>
                  <a:pt x="144" y="165"/>
                  <a:pt x="142" y="167"/>
                </a:cubicBezTo>
                <a:cubicBezTo>
                  <a:pt x="141" y="169"/>
                  <a:pt x="138" y="170"/>
                  <a:pt x="136" y="170"/>
                </a:cubicBezTo>
                <a:cubicBezTo>
                  <a:pt x="9" y="170"/>
                  <a:pt x="9" y="170"/>
                  <a:pt x="9" y="170"/>
                </a:cubicBezTo>
                <a:cubicBezTo>
                  <a:pt x="6" y="170"/>
                  <a:pt x="4" y="169"/>
                  <a:pt x="2" y="167"/>
                </a:cubicBezTo>
                <a:cubicBezTo>
                  <a:pt x="1" y="165"/>
                  <a:pt x="0" y="163"/>
                  <a:pt x="0" y="161"/>
                </a:cubicBezTo>
                <a:cubicBezTo>
                  <a:pt x="0" y="9"/>
                  <a:pt x="0" y="9"/>
                  <a:pt x="0" y="9"/>
                </a:cubicBezTo>
                <a:cubicBezTo>
                  <a:pt x="0" y="7"/>
                  <a:pt x="1" y="5"/>
                  <a:pt x="2" y="3"/>
                </a:cubicBezTo>
                <a:cubicBezTo>
                  <a:pt x="4" y="1"/>
                  <a:pt x="6" y="0"/>
                  <a:pt x="9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84" y="54"/>
                  <a:pt x="85" y="56"/>
                  <a:pt x="87" y="58"/>
                </a:cubicBezTo>
                <a:cubicBezTo>
                  <a:pt x="89" y="60"/>
                  <a:pt x="91" y="61"/>
                  <a:pt x="94" y="61"/>
                </a:cubicBezTo>
                <a:close/>
                <a:moveTo>
                  <a:pt x="109" y="82"/>
                </a:moveTo>
                <a:cubicBezTo>
                  <a:pt x="109" y="76"/>
                  <a:pt x="109" y="76"/>
                  <a:pt x="109" y="76"/>
                </a:cubicBezTo>
                <a:cubicBezTo>
                  <a:pt x="109" y="75"/>
                  <a:pt x="108" y="74"/>
                  <a:pt x="108" y="74"/>
                </a:cubicBezTo>
                <a:cubicBezTo>
                  <a:pt x="107" y="73"/>
                  <a:pt x="106" y="73"/>
                  <a:pt x="106" y="73"/>
                </a:cubicBezTo>
                <a:cubicBezTo>
                  <a:pt x="39" y="73"/>
                  <a:pt x="39" y="73"/>
                  <a:pt x="39" y="73"/>
                </a:cubicBezTo>
                <a:cubicBezTo>
                  <a:pt x="38" y="73"/>
                  <a:pt x="37" y="73"/>
                  <a:pt x="37" y="74"/>
                </a:cubicBezTo>
                <a:cubicBezTo>
                  <a:pt x="36" y="74"/>
                  <a:pt x="36" y="75"/>
                  <a:pt x="36" y="76"/>
                </a:cubicBezTo>
                <a:cubicBezTo>
                  <a:pt x="36" y="82"/>
                  <a:pt x="36" y="82"/>
                  <a:pt x="36" y="82"/>
                </a:cubicBezTo>
                <a:cubicBezTo>
                  <a:pt x="36" y="83"/>
                  <a:pt x="36" y="84"/>
                  <a:pt x="37" y="84"/>
                </a:cubicBezTo>
                <a:cubicBezTo>
                  <a:pt x="37" y="85"/>
                  <a:pt x="38" y="85"/>
                  <a:pt x="39" y="85"/>
                </a:cubicBezTo>
                <a:cubicBezTo>
                  <a:pt x="106" y="85"/>
                  <a:pt x="106" y="85"/>
                  <a:pt x="106" y="85"/>
                </a:cubicBezTo>
                <a:cubicBezTo>
                  <a:pt x="106" y="85"/>
                  <a:pt x="107" y="85"/>
                  <a:pt x="108" y="84"/>
                </a:cubicBezTo>
                <a:cubicBezTo>
                  <a:pt x="108" y="84"/>
                  <a:pt x="109" y="83"/>
                  <a:pt x="109" y="82"/>
                </a:cubicBezTo>
                <a:close/>
                <a:moveTo>
                  <a:pt x="109" y="106"/>
                </a:moveTo>
                <a:cubicBezTo>
                  <a:pt x="109" y="100"/>
                  <a:pt x="109" y="100"/>
                  <a:pt x="109" y="100"/>
                </a:cubicBezTo>
                <a:cubicBezTo>
                  <a:pt x="109" y="99"/>
                  <a:pt x="108" y="98"/>
                  <a:pt x="108" y="98"/>
                </a:cubicBezTo>
                <a:cubicBezTo>
                  <a:pt x="107" y="97"/>
                  <a:pt x="106" y="97"/>
                  <a:pt x="106" y="97"/>
                </a:cubicBezTo>
                <a:cubicBezTo>
                  <a:pt x="39" y="97"/>
                  <a:pt x="39" y="97"/>
                  <a:pt x="39" y="97"/>
                </a:cubicBezTo>
                <a:cubicBezTo>
                  <a:pt x="38" y="97"/>
                  <a:pt x="37" y="97"/>
                  <a:pt x="37" y="98"/>
                </a:cubicBezTo>
                <a:cubicBezTo>
                  <a:pt x="36" y="98"/>
                  <a:pt x="36" y="99"/>
                  <a:pt x="36" y="100"/>
                </a:cubicBezTo>
                <a:cubicBezTo>
                  <a:pt x="36" y="106"/>
                  <a:pt x="36" y="106"/>
                  <a:pt x="36" y="106"/>
                </a:cubicBezTo>
                <a:cubicBezTo>
                  <a:pt x="36" y="107"/>
                  <a:pt x="36" y="108"/>
                  <a:pt x="37" y="108"/>
                </a:cubicBezTo>
                <a:cubicBezTo>
                  <a:pt x="37" y="109"/>
                  <a:pt x="38" y="109"/>
                  <a:pt x="39" y="109"/>
                </a:cubicBezTo>
                <a:cubicBezTo>
                  <a:pt x="106" y="109"/>
                  <a:pt x="106" y="109"/>
                  <a:pt x="106" y="109"/>
                </a:cubicBezTo>
                <a:cubicBezTo>
                  <a:pt x="106" y="109"/>
                  <a:pt x="107" y="109"/>
                  <a:pt x="108" y="108"/>
                </a:cubicBezTo>
                <a:cubicBezTo>
                  <a:pt x="108" y="108"/>
                  <a:pt x="109" y="107"/>
                  <a:pt x="109" y="106"/>
                </a:cubicBezTo>
                <a:close/>
                <a:moveTo>
                  <a:pt x="109" y="130"/>
                </a:moveTo>
                <a:cubicBezTo>
                  <a:pt x="109" y="124"/>
                  <a:pt x="109" y="124"/>
                  <a:pt x="109" y="124"/>
                </a:cubicBezTo>
                <a:cubicBezTo>
                  <a:pt x="109" y="123"/>
                  <a:pt x="108" y="123"/>
                  <a:pt x="108" y="122"/>
                </a:cubicBezTo>
                <a:cubicBezTo>
                  <a:pt x="107" y="122"/>
                  <a:pt x="106" y="121"/>
                  <a:pt x="106" y="121"/>
                </a:cubicBezTo>
                <a:cubicBezTo>
                  <a:pt x="39" y="121"/>
                  <a:pt x="39" y="121"/>
                  <a:pt x="39" y="121"/>
                </a:cubicBezTo>
                <a:cubicBezTo>
                  <a:pt x="38" y="121"/>
                  <a:pt x="37" y="122"/>
                  <a:pt x="37" y="122"/>
                </a:cubicBezTo>
                <a:cubicBezTo>
                  <a:pt x="36" y="123"/>
                  <a:pt x="36" y="123"/>
                  <a:pt x="36" y="124"/>
                </a:cubicBezTo>
                <a:cubicBezTo>
                  <a:pt x="36" y="130"/>
                  <a:pt x="36" y="130"/>
                  <a:pt x="36" y="130"/>
                </a:cubicBezTo>
                <a:cubicBezTo>
                  <a:pt x="36" y="131"/>
                  <a:pt x="36" y="132"/>
                  <a:pt x="37" y="132"/>
                </a:cubicBezTo>
                <a:cubicBezTo>
                  <a:pt x="37" y="133"/>
                  <a:pt x="38" y="133"/>
                  <a:pt x="39" y="133"/>
                </a:cubicBezTo>
                <a:cubicBezTo>
                  <a:pt x="106" y="133"/>
                  <a:pt x="106" y="133"/>
                  <a:pt x="106" y="133"/>
                </a:cubicBezTo>
                <a:cubicBezTo>
                  <a:pt x="106" y="133"/>
                  <a:pt x="107" y="133"/>
                  <a:pt x="108" y="132"/>
                </a:cubicBezTo>
                <a:cubicBezTo>
                  <a:pt x="108" y="132"/>
                  <a:pt x="109" y="131"/>
                  <a:pt x="109" y="130"/>
                </a:cubicBezTo>
                <a:close/>
                <a:moveTo>
                  <a:pt x="139" y="45"/>
                </a:moveTo>
                <a:cubicBezTo>
                  <a:pt x="139" y="46"/>
                  <a:pt x="140" y="47"/>
                  <a:pt x="141" y="49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"/>
                  <a:pt x="97" y="4"/>
                  <a:pt x="97" y="4"/>
                </a:cubicBezTo>
                <a:cubicBezTo>
                  <a:pt x="98" y="5"/>
                  <a:pt x="99" y="6"/>
                  <a:pt x="100" y="7"/>
                </a:cubicBezTo>
                <a:lnTo>
                  <a:pt x="139" y="4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Прямоугольник 19"/>
          <p:cNvSpPr/>
          <p:nvPr/>
        </p:nvSpPr>
        <p:spPr>
          <a:xfrm>
            <a:off x="947583" y="1266783"/>
            <a:ext cx="33814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ПРЕДОСТАВЛЕНИЯ</a:t>
            </a:r>
          </a:p>
          <a:p>
            <a:pPr algn="just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Постановление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Кабинет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Министров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Чувашской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Республики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07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.2021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345</a:t>
            </a:r>
            <a:endParaRPr lang="en-US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Freeform 60"/>
          <p:cNvSpPr>
            <a:spLocks noEditPoints="1"/>
          </p:cNvSpPr>
          <p:nvPr/>
        </p:nvSpPr>
        <p:spPr bwMode="auto">
          <a:xfrm>
            <a:off x="8174997" y="1207369"/>
            <a:ext cx="356684" cy="280252"/>
          </a:xfrm>
          <a:custGeom>
            <a:avLst/>
            <a:gdLst>
              <a:gd name="T0" fmla="*/ 24 w 169"/>
              <a:gd name="T1" fmla="*/ 22 h 133"/>
              <a:gd name="T2" fmla="*/ 21 w 169"/>
              <a:gd name="T3" fmla="*/ 25 h 133"/>
              <a:gd name="T4" fmla="*/ 1 w 169"/>
              <a:gd name="T5" fmla="*/ 24 h 133"/>
              <a:gd name="T6" fmla="*/ 0 w 169"/>
              <a:gd name="T7" fmla="*/ 3 h 133"/>
              <a:gd name="T8" fmla="*/ 3 w 169"/>
              <a:gd name="T9" fmla="*/ 0 h 133"/>
              <a:gd name="T10" fmla="*/ 23 w 169"/>
              <a:gd name="T11" fmla="*/ 1 h 133"/>
              <a:gd name="T12" fmla="*/ 24 w 169"/>
              <a:gd name="T13" fmla="*/ 40 h 133"/>
              <a:gd name="T14" fmla="*/ 23 w 169"/>
              <a:gd name="T15" fmla="*/ 60 h 133"/>
              <a:gd name="T16" fmla="*/ 3 w 169"/>
              <a:gd name="T17" fmla="*/ 61 h 133"/>
              <a:gd name="T18" fmla="*/ 0 w 169"/>
              <a:gd name="T19" fmla="*/ 58 h 133"/>
              <a:gd name="T20" fmla="*/ 1 w 169"/>
              <a:gd name="T21" fmla="*/ 38 h 133"/>
              <a:gd name="T22" fmla="*/ 21 w 169"/>
              <a:gd name="T23" fmla="*/ 37 h 133"/>
              <a:gd name="T24" fmla="*/ 24 w 169"/>
              <a:gd name="T25" fmla="*/ 40 h 133"/>
              <a:gd name="T26" fmla="*/ 24 w 169"/>
              <a:gd name="T27" fmla="*/ 94 h 133"/>
              <a:gd name="T28" fmla="*/ 21 w 169"/>
              <a:gd name="T29" fmla="*/ 97 h 133"/>
              <a:gd name="T30" fmla="*/ 1 w 169"/>
              <a:gd name="T31" fmla="*/ 96 h 133"/>
              <a:gd name="T32" fmla="*/ 0 w 169"/>
              <a:gd name="T33" fmla="*/ 76 h 133"/>
              <a:gd name="T34" fmla="*/ 3 w 169"/>
              <a:gd name="T35" fmla="*/ 73 h 133"/>
              <a:gd name="T36" fmla="*/ 23 w 169"/>
              <a:gd name="T37" fmla="*/ 74 h 133"/>
              <a:gd name="T38" fmla="*/ 24 w 169"/>
              <a:gd name="T39" fmla="*/ 112 h 133"/>
              <a:gd name="T40" fmla="*/ 23 w 169"/>
              <a:gd name="T41" fmla="*/ 133 h 133"/>
              <a:gd name="T42" fmla="*/ 3 w 169"/>
              <a:gd name="T43" fmla="*/ 133 h 133"/>
              <a:gd name="T44" fmla="*/ 0 w 169"/>
              <a:gd name="T45" fmla="*/ 130 h 133"/>
              <a:gd name="T46" fmla="*/ 1 w 169"/>
              <a:gd name="T47" fmla="*/ 110 h 133"/>
              <a:gd name="T48" fmla="*/ 21 w 169"/>
              <a:gd name="T49" fmla="*/ 109 h 133"/>
              <a:gd name="T50" fmla="*/ 24 w 169"/>
              <a:gd name="T51" fmla="*/ 112 h 133"/>
              <a:gd name="T52" fmla="*/ 169 w 169"/>
              <a:gd name="T53" fmla="*/ 22 h 133"/>
              <a:gd name="T54" fmla="*/ 166 w 169"/>
              <a:gd name="T55" fmla="*/ 25 h 133"/>
              <a:gd name="T56" fmla="*/ 37 w 169"/>
              <a:gd name="T57" fmla="*/ 24 h 133"/>
              <a:gd name="T58" fmla="*/ 36 w 169"/>
              <a:gd name="T59" fmla="*/ 3 h 133"/>
              <a:gd name="T60" fmla="*/ 39 w 169"/>
              <a:gd name="T61" fmla="*/ 0 h 133"/>
              <a:gd name="T62" fmla="*/ 168 w 169"/>
              <a:gd name="T63" fmla="*/ 1 h 133"/>
              <a:gd name="T64" fmla="*/ 169 w 169"/>
              <a:gd name="T65" fmla="*/ 40 h 133"/>
              <a:gd name="T66" fmla="*/ 168 w 169"/>
              <a:gd name="T67" fmla="*/ 60 h 133"/>
              <a:gd name="T68" fmla="*/ 39 w 169"/>
              <a:gd name="T69" fmla="*/ 61 h 133"/>
              <a:gd name="T70" fmla="*/ 36 w 169"/>
              <a:gd name="T71" fmla="*/ 58 h 133"/>
              <a:gd name="T72" fmla="*/ 37 w 169"/>
              <a:gd name="T73" fmla="*/ 38 h 133"/>
              <a:gd name="T74" fmla="*/ 166 w 169"/>
              <a:gd name="T75" fmla="*/ 37 h 133"/>
              <a:gd name="T76" fmla="*/ 169 w 169"/>
              <a:gd name="T77" fmla="*/ 40 h 133"/>
              <a:gd name="T78" fmla="*/ 169 w 169"/>
              <a:gd name="T79" fmla="*/ 94 h 133"/>
              <a:gd name="T80" fmla="*/ 166 w 169"/>
              <a:gd name="T81" fmla="*/ 97 h 133"/>
              <a:gd name="T82" fmla="*/ 37 w 169"/>
              <a:gd name="T83" fmla="*/ 96 h 133"/>
              <a:gd name="T84" fmla="*/ 36 w 169"/>
              <a:gd name="T85" fmla="*/ 76 h 133"/>
              <a:gd name="T86" fmla="*/ 39 w 169"/>
              <a:gd name="T87" fmla="*/ 73 h 133"/>
              <a:gd name="T88" fmla="*/ 168 w 169"/>
              <a:gd name="T89" fmla="*/ 74 h 133"/>
              <a:gd name="T90" fmla="*/ 169 w 169"/>
              <a:gd name="T91" fmla="*/ 112 h 133"/>
              <a:gd name="T92" fmla="*/ 168 w 169"/>
              <a:gd name="T93" fmla="*/ 133 h 133"/>
              <a:gd name="T94" fmla="*/ 39 w 169"/>
              <a:gd name="T95" fmla="*/ 133 h 133"/>
              <a:gd name="T96" fmla="*/ 36 w 169"/>
              <a:gd name="T97" fmla="*/ 130 h 133"/>
              <a:gd name="T98" fmla="*/ 37 w 169"/>
              <a:gd name="T99" fmla="*/ 110 h 133"/>
              <a:gd name="T100" fmla="*/ 166 w 169"/>
              <a:gd name="T101" fmla="*/ 109 h 133"/>
              <a:gd name="T102" fmla="*/ 169 w 169"/>
              <a:gd name="T103" fmla="*/ 112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69" h="133">
                <a:moveTo>
                  <a:pt x="24" y="3"/>
                </a:moveTo>
                <a:cubicBezTo>
                  <a:pt x="24" y="22"/>
                  <a:pt x="24" y="22"/>
                  <a:pt x="24" y="22"/>
                </a:cubicBezTo>
                <a:cubicBezTo>
                  <a:pt x="24" y="22"/>
                  <a:pt x="24" y="23"/>
                  <a:pt x="23" y="24"/>
                </a:cubicBezTo>
                <a:cubicBezTo>
                  <a:pt x="22" y="24"/>
                  <a:pt x="22" y="25"/>
                  <a:pt x="21" y="25"/>
                </a:cubicBezTo>
                <a:cubicBezTo>
                  <a:pt x="3" y="25"/>
                  <a:pt x="3" y="25"/>
                  <a:pt x="3" y="25"/>
                </a:cubicBezTo>
                <a:cubicBezTo>
                  <a:pt x="2" y="25"/>
                  <a:pt x="1" y="24"/>
                  <a:pt x="1" y="24"/>
                </a:cubicBezTo>
                <a:cubicBezTo>
                  <a:pt x="0" y="23"/>
                  <a:pt x="0" y="22"/>
                  <a:pt x="0" y="22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2"/>
                  <a:pt x="1" y="1"/>
                </a:cubicBezTo>
                <a:cubicBezTo>
                  <a:pt x="1" y="1"/>
                  <a:pt x="2" y="0"/>
                  <a:pt x="3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1"/>
                  <a:pt x="23" y="1"/>
                </a:cubicBezTo>
                <a:cubicBezTo>
                  <a:pt x="24" y="2"/>
                  <a:pt x="24" y="3"/>
                  <a:pt x="24" y="3"/>
                </a:cubicBezTo>
                <a:close/>
                <a:moveTo>
                  <a:pt x="24" y="40"/>
                </a:moveTo>
                <a:cubicBezTo>
                  <a:pt x="24" y="58"/>
                  <a:pt x="24" y="58"/>
                  <a:pt x="24" y="58"/>
                </a:cubicBezTo>
                <a:cubicBezTo>
                  <a:pt x="24" y="59"/>
                  <a:pt x="24" y="59"/>
                  <a:pt x="23" y="60"/>
                </a:cubicBezTo>
                <a:cubicBezTo>
                  <a:pt x="22" y="61"/>
                  <a:pt x="22" y="61"/>
                  <a:pt x="21" y="61"/>
                </a:cubicBezTo>
                <a:cubicBezTo>
                  <a:pt x="3" y="61"/>
                  <a:pt x="3" y="61"/>
                  <a:pt x="3" y="61"/>
                </a:cubicBezTo>
                <a:cubicBezTo>
                  <a:pt x="2" y="61"/>
                  <a:pt x="1" y="61"/>
                  <a:pt x="1" y="60"/>
                </a:cubicBezTo>
                <a:cubicBezTo>
                  <a:pt x="0" y="59"/>
                  <a:pt x="0" y="59"/>
                  <a:pt x="0" y="5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9"/>
                  <a:pt x="0" y="38"/>
                  <a:pt x="1" y="38"/>
                </a:cubicBezTo>
                <a:cubicBezTo>
                  <a:pt x="1" y="37"/>
                  <a:pt x="2" y="37"/>
                  <a:pt x="3" y="37"/>
                </a:cubicBezTo>
                <a:cubicBezTo>
                  <a:pt x="21" y="37"/>
                  <a:pt x="21" y="37"/>
                  <a:pt x="21" y="37"/>
                </a:cubicBezTo>
                <a:cubicBezTo>
                  <a:pt x="22" y="37"/>
                  <a:pt x="22" y="37"/>
                  <a:pt x="23" y="38"/>
                </a:cubicBezTo>
                <a:cubicBezTo>
                  <a:pt x="24" y="38"/>
                  <a:pt x="24" y="39"/>
                  <a:pt x="24" y="40"/>
                </a:cubicBezTo>
                <a:close/>
                <a:moveTo>
                  <a:pt x="24" y="76"/>
                </a:moveTo>
                <a:cubicBezTo>
                  <a:pt x="24" y="94"/>
                  <a:pt x="24" y="94"/>
                  <a:pt x="24" y="94"/>
                </a:cubicBezTo>
                <a:cubicBezTo>
                  <a:pt x="24" y="95"/>
                  <a:pt x="24" y="96"/>
                  <a:pt x="23" y="96"/>
                </a:cubicBezTo>
                <a:cubicBezTo>
                  <a:pt x="22" y="97"/>
                  <a:pt x="22" y="97"/>
                  <a:pt x="21" y="97"/>
                </a:cubicBezTo>
                <a:cubicBezTo>
                  <a:pt x="3" y="97"/>
                  <a:pt x="3" y="97"/>
                  <a:pt x="3" y="97"/>
                </a:cubicBezTo>
                <a:cubicBezTo>
                  <a:pt x="2" y="97"/>
                  <a:pt x="1" y="97"/>
                  <a:pt x="1" y="96"/>
                </a:cubicBezTo>
                <a:cubicBezTo>
                  <a:pt x="0" y="96"/>
                  <a:pt x="0" y="95"/>
                  <a:pt x="0" y="94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5"/>
                  <a:pt x="0" y="74"/>
                  <a:pt x="1" y="74"/>
                </a:cubicBezTo>
                <a:cubicBezTo>
                  <a:pt x="1" y="73"/>
                  <a:pt x="2" y="73"/>
                  <a:pt x="3" y="73"/>
                </a:cubicBezTo>
                <a:cubicBezTo>
                  <a:pt x="21" y="73"/>
                  <a:pt x="21" y="73"/>
                  <a:pt x="21" y="73"/>
                </a:cubicBezTo>
                <a:cubicBezTo>
                  <a:pt x="22" y="73"/>
                  <a:pt x="22" y="73"/>
                  <a:pt x="23" y="74"/>
                </a:cubicBezTo>
                <a:cubicBezTo>
                  <a:pt x="24" y="74"/>
                  <a:pt x="24" y="75"/>
                  <a:pt x="24" y="76"/>
                </a:cubicBezTo>
                <a:close/>
                <a:moveTo>
                  <a:pt x="24" y="112"/>
                </a:moveTo>
                <a:cubicBezTo>
                  <a:pt x="24" y="130"/>
                  <a:pt x="24" y="130"/>
                  <a:pt x="24" y="130"/>
                </a:cubicBezTo>
                <a:cubicBezTo>
                  <a:pt x="24" y="131"/>
                  <a:pt x="24" y="132"/>
                  <a:pt x="23" y="133"/>
                </a:cubicBezTo>
                <a:cubicBezTo>
                  <a:pt x="22" y="133"/>
                  <a:pt x="22" y="133"/>
                  <a:pt x="21" y="133"/>
                </a:cubicBezTo>
                <a:cubicBezTo>
                  <a:pt x="3" y="133"/>
                  <a:pt x="3" y="133"/>
                  <a:pt x="3" y="133"/>
                </a:cubicBezTo>
                <a:cubicBezTo>
                  <a:pt x="2" y="133"/>
                  <a:pt x="1" y="133"/>
                  <a:pt x="1" y="133"/>
                </a:cubicBezTo>
                <a:cubicBezTo>
                  <a:pt x="0" y="132"/>
                  <a:pt x="0" y="131"/>
                  <a:pt x="0" y="130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1"/>
                  <a:pt x="0" y="111"/>
                  <a:pt x="1" y="110"/>
                </a:cubicBezTo>
                <a:cubicBezTo>
                  <a:pt x="1" y="110"/>
                  <a:pt x="2" y="109"/>
                  <a:pt x="3" y="109"/>
                </a:cubicBezTo>
                <a:cubicBezTo>
                  <a:pt x="21" y="109"/>
                  <a:pt x="21" y="109"/>
                  <a:pt x="21" y="109"/>
                </a:cubicBezTo>
                <a:cubicBezTo>
                  <a:pt x="22" y="109"/>
                  <a:pt x="22" y="110"/>
                  <a:pt x="23" y="110"/>
                </a:cubicBezTo>
                <a:cubicBezTo>
                  <a:pt x="24" y="111"/>
                  <a:pt x="24" y="111"/>
                  <a:pt x="24" y="112"/>
                </a:cubicBezTo>
                <a:close/>
                <a:moveTo>
                  <a:pt x="169" y="3"/>
                </a:moveTo>
                <a:cubicBezTo>
                  <a:pt x="169" y="22"/>
                  <a:pt x="169" y="22"/>
                  <a:pt x="169" y="22"/>
                </a:cubicBezTo>
                <a:cubicBezTo>
                  <a:pt x="169" y="22"/>
                  <a:pt x="169" y="23"/>
                  <a:pt x="168" y="24"/>
                </a:cubicBezTo>
                <a:cubicBezTo>
                  <a:pt x="168" y="24"/>
                  <a:pt x="167" y="25"/>
                  <a:pt x="166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38" y="25"/>
                  <a:pt x="37" y="24"/>
                  <a:pt x="37" y="24"/>
                </a:cubicBezTo>
                <a:cubicBezTo>
                  <a:pt x="36" y="23"/>
                  <a:pt x="36" y="22"/>
                  <a:pt x="36" y="22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2"/>
                  <a:pt x="37" y="1"/>
                </a:cubicBezTo>
                <a:cubicBezTo>
                  <a:pt x="37" y="1"/>
                  <a:pt x="38" y="0"/>
                  <a:pt x="39" y="0"/>
                </a:cubicBezTo>
                <a:cubicBezTo>
                  <a:pt x="166" y="0"/>
                  <a:pt x="166" y="0"/>
                  <a:pt x="166" y="0"/>
                </a:cubicBezTo>
                <a:cubicBezTo>
                  <a:pt x="167" y="0"/>
                  <a:pt x="168" y="1"/>
                  <a:pt x="168" y="1"/>
                </a:cubicBezTo>
                <a:cubicBezTo>
                  <a:pt x="169" y="2"/>
                  <a:pt x="169" y="3"/>
                  <a:pt x="169" y="3"/>
                </a:cubicBezTo>
                <a:close/>
                <a:moveTo>
                  <a:pt x="169" y="40"/>
                </a:moveTo>
                <a:cubicBezTo>
                  <a:pt x="169" y="58"/>
                  <a:pt x="169" y="58"/>
                  <a:pt x="169" y="58"/>
                </a:cubicBezTo>
                <a:cubicBezTo>
                  <a:pt x="169" y="59"/>
                  <a:pt x="169" y="59"/>
                  <a:pt x="168" y="60"/>
                </a:cubicBezTo>
                <a:cubicBezTo>
                  <a:pt x="168" y="61"/>
                  <a:pt x="167" y="61"/>
                  <a:pt x="166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8" y="61"/>
                  <a:pt x="37" y="61"/>
                  <a:pt x="37" y="60"/>
                </a:cubicBezTo>
                <a:cubicBezTo>
                  <a:pt x="36" y="59"/>
                  <a:pt x="36" y="59"/>
                  <a:pt x="36" y="58"/>
                </a:cubicBezTo>
                <a:cubicBezTo>
                  <a:pt x="36" y="40"/>
                  <a:pt x="36" y="40"/>
                  <a:pt x="36" y="40"/>
                </a:cubicBezTo>
                <a:cubicBezTo>
                  <a:pt x="36" y="39"/>
                  <a:pt x="36" y="38"/>
                  <a:pt x="37" y="38"/>
                </a:cubicBezTo>
                <a:cubicBezTo>
                  <a:pt x="37" y="37"/>
                  <a:pt x="38" y="37"/>
                  <a:pt x="39" y="37"/>
                </a:cubicBezTo>
                <a:cubicBezTo>
                  <a:pt x="166" y="37"/>
                  <a:pt x="166" y="37"/>
                  <a:pt x="166" y="37"/>
                </a:cubicBezTo>
                <a:cubicBezTo>
                  <a:pt x="167" y="37"/>
                  <a:pt x="168" y="37"/>
                  <a:pt x="168" y="38"/>
                </a:cubicBezTo>
                <a:cubicBezTo>
                  <a:pt x="169" y="38"/>
                  <a:pt x="169" y="39"/>
                  <a:pt x="169" y="40"/>
                </a:cubicBezTo>
                <a:close/>
                <a:moveTo>
                  <a:pt x="169" y="76"/>
                </a:moveTo>
                <a:cubicBezTo>
                  <a:pt x="169" y="94"/>
                  <a:pt x="169" y="94"/>
                  <a:pt x="169" y="94"/>
                </a:cubicBezTo>
                <a:cubicBezTo>
                  <a:pt x="169" y="95"/>
                  <a:pt x="169" y="96"/>
                  <a:pt x="168" y="96"/>
                </a:cubicBezTo>
                <a:cubicBezTo>
                  <a:pt x="168" y="97"/>
                  <a:pt x="167" y="97"/>
                  <a:pt x="166" y="97"/>
                </a:cubicBezTo>
                <a:cubicBezTo>
                  <a:pt x="39" y="97"/>
                  <a:pt x="39" y="97"/>
                  <a:pt x="39" y="97"/>
                </a:cubicBezTo>
                <a:cubicBezTo>
                  <a:pt x="38" y="97"/>
                  <a:pt x="37" y="97"/>
                  <a:pt x="37" y="96"/>
                </a:cubicBezTo>
                <a:cubicBezTo>
                  <a:pt x="36" y="96"/>
                  <a:pt x="36" y="95"/>
                  <a:pt x="36" y="94"/>
                </a:cubicBezTo>
                <a:cubicBezTo>
                  <a:pt x="36" y="76"/>
                  <a:pt x="36" y="76"/>
                  <a:pt x="36" y="76"/>
                </a:cubicBezTo>
                <a:cubicBezTo>
                  <a:pt x="36" y="75"/>
                  <a:pt x="36" y="74"/>
                  <a:pt x="37" y="74"/>
                </a:cubicBezTo>
                <a:cubicBezTo>
                  <a:pt x="37" y="73"/>
                  <a:pt x="38" y="73"/>
                  <a:pt x="39" y="73"/>
                </a:cubicBezTo>
                <a:cubicBezTo>
                  <a:pt x="166" y="73"/>
                  <a:pt x="166" y="73"/>
                  <a:pt x="166" y="73"/>
                </a:cubicBezTo>
                <a:cubicBezTo>
                  <a:pt x="167" y="73"/>
                  <a:pt x="168" y="73"/>
                  <a:pt x="168" y="74"/>
                </a:cubicBezTo>
                <a:cubicBezTo>
                  <a:pt x="169" y="74"/>
                  <a:pt x="169" y="75"/>
                  <a:pt x="169" y="76"/>
                </a:cubicBezTo>
                <a:close/>
                <a:moveTo>
                  <a:pt x="169" y="112"/>
                </a:moveTo>
                <a:cubicBezTo>
                  <a:pt x="169" y="130"/>
                  <a:pt x="169" y="130"/>
                  <a:pt x="169" y="130"/>
                </a:cubicBezTo>
                <a:cubicBezTo>
                  <a:pt x="169" y="131"/>
                  <a:pt x="169" y="132"/>
                  <a:pt x="168" y="133"/>
                </a:cubicBezTo>
                <a:cubicBezTo>
                  <a:pt x="168" y="133"/>
                  <a:pt x="167" y="133"/>
                  <a:pt x="166" y="133"/>
                </a:cubicBezTo>
                <a:cubicBezTo>
                  <a:pt x="39" y="133"/>
                  <a:pt x="39" y="133"/>
                  <a:pt x="39" y="133"/>
                </a:cubicBezTo>
                <a:cubicBezTo>
                  <a:pt x="38" y="133"/>
                  <a:pt x="37" y="133"/>
                  <a:pt x="37" y="133"/>
                </a:cubicBezTo>
                <a:cubicBezTo>
                  <a:pt x="36" y="132"/>
                  <a:pt x="36" y="131"/>
                  <a:pt x="36" y="130"/>
                </a:cubicBezTo>
                <a:cubicBezTo>
                  <a:pt x="36" y="112"/>
                  <a:pt x="36" y="112"/>
                  <a:pt x="36" y="112"/>
                </a:cubicBezTo>
                <a:cubicBezTo>
                  <a:pt x="36" y="111"/>
                  <a:pt x="36" y="111"/>
                  <a:pt x="37" y="110"/>
                </a:cubicBezTo>
                <a:cubicBezTo>
                  <a:pt x="37" y="110"/>
                  <a:pt x="38" y="109"/>
                  <a:pt x="39" y="109"/>
                </a:cubicBezTo>
                <a:cubicBezTo>
                  <a:pt x="166" y="109"/>
                  <a:pt x="166" y="109"/>
                  <a:pt x="166" y="109"/>
                </a:cubicBezTo>
                <a:cubicBezTo>
                  <a:pt x="167" y="109"/>
                  <a:pt x="168" y="110"/>
                  <a:pt x="168" y="110"/>
                </a:cubicBezTo>
                <a:cubicBezTo>
                  <a:pt x="169" y="111"/>
                  <a:pt x="169" y="111"/>
                  <a:pt x="169" y="11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85"/>
          <p:cNvSpPr>
            <a:spLocks noEditPoints="1"/>
          </p:cNvSpPr>
          <p:nvPr/>
        </p:nvSpPr>
        <p:spPr bwMode="auto">
          <a:xfrm>
            <a:off x="5502439" y="1487621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6" name="Группа 45"/>
          <p:cNvGrpSpPr/>
          <p:nvPr/>
        </p:nvGrpSpPr>
        <p:grpSpPr>
          <a:xfrm>
            <a:off x="4486336" y="2987015"/>
            <a:ext cx="583943" cy="529199"/>
            <a:chOff x="8242904" y="2423930"/>
            <a:chExt cx="550409" cy="498809"/>
          </a:xfrm>
          <a:solidFill>
            <a:schemeClr val="accent1">
              <a:lumMod val="50000"/>
            </a:schemeClr>
          </a:solidFill>
        </p:grpSpPr>
        <p:sp>
          <p:nvSpPr>
            <p:cNvPr id="47" name="Freeform 362"/>
            <p:cNvSpPr>
              <a:spLocks noEditPoints="1"/>
            </p:cNvSpPr>
            <p:nvPr/>
          </p:nvSpPr>
          <p:spPr bwMode="auto">
            <a:xfrm>
              <a:off x="8328906" y="2423930"/>
              <a:ext cx="154803" cy="206403"/>
            </a:xfrm>
            <a:custGeom>
              <a:avLst/>
              <a:gdLst>
                <a:gd name="T0" fmla="*/ 72 w 144"/>
                <a:gd name="T1" fmla="*/ 32 h 193"/>
                <a:gd name="T2" fmla="*/ 67 w 144"/>
                <a:gd name="T3" fmla="*/ 32 h 193"/>
                <a:gd name="T4" fmla="*/ 59 w 144"/>
                <a:gd name="T5" fmla="*/ 34 h 193"/>
                <a:gd name="T6" fmla="*/ 53 w 144"/>
                <a:gd name="T7" fmla="*/ 37 h 193"/>
                <a:gd name="T8" fmla="*/ 45 w 144"/>
                <a:gd name="T9" fmla="*/ 42 h 193"/>
                <a:gd name="T10" fmla="*/ 38 w 144"/>
                <a:gd name="T11" fmla="*/ 52 h 193"/>
                <a:gd name="T12" fmla="*/ 33 w 144"/>
                <a:gd name="T13" fmla="*/ 66 h 193"/>
                <a:gd name="T14" fmla="*/ 32 w 144"/>
                <a:gd name="T15" fmla="*/ 85 h 193"/>
                <a:gd name="T16" fmla="*/ 33 w 144"/>
                <a:gd name="T17" fmla="*/ 109 h 193"/>
                <a:gd name="T18" fmla="*/ 40 w 144"/>
                <a:gd name="T19" fmla="*/ 130 h 193"/>
                <a:gd name="T20" fmla="*/ 49 w 144"/>
                <a:gd name="T21" fmla="*/ 146 h 193"/>
                <a:gd name="T22" fmla="*/ 61 w 144"/>
                <a:gd name="T23" fmla="*/ 157 h 193"/>
                <a:gd name="T24" fmla="*/ 72 w 144"/>
                <a:gd name="T25" fmla="*/ 161 h 193"/>
                <a:gd name="T26" fmla="*/ 83 w 144"/>
                <a:gd name="T27" fmla="*/ 157 h 193"/>
                <a:gd name="T28" fmla="*/ 94 w 144"/>
                <a:gd name="T29" fmla="*/ 146 h 193"/>
                <a:gd name="T30" fmla="*/ 102 w 144"/>
                <a:gd name="T31" fmla="*/ 130 h 193"/>
                <a:gd name="T32" fmla="*/ 109 w 144"/>
                <a:gd name="T33" fmla="*/ 109 h 193"/>
                <a:gd name="T34" fmla="*/ 112 w 144"/>
                <a:gd name="T35" fmla="*/ 85 h 193"/>
                <a:gd name="T36" fmla="*/ 110 w 144"/>
                <a:gd name="T37" fmla="*/ 66 h 193"/>
                <a:gd name="T38" fmla="*/ 106 w 144"/>
                <a:gd name="T39" fmla="*/ 52 h 193"/>
                <a:gd name="T40" fmla="*/ 99 w 144"/>
                <a:gd name="T41" fmla="*/ 42 h 193"/>
                <a:gd name="T42" fmla="*/ 91 w 144"/>
                <a:gd name="T43" fmla="*/ 37 h 193"/>
                <a:gd name="T44" fmla="*/ 85 w 144"/>
                <a:gd name="T45" fmla="*/ 34 h 193"/>
                <a:gd name="T46" fmla="*/ 77 w 144"/>
                <a:gd name="T47" fmla="*/ 32 h 193"/>
                <a:gd name="T48" fmla="*/ 72 w 144"/>
                <a:gd name="T49" fmla="*/ 32 h 193"/>
                <a:gd name="T50" fmla="*/ 72 w 144"/>
                <a:gd name="T51" fmla="*/ 0 h 193"/>
                <a:gd name="T52" fmla="*/ 96 w 144"/>
                <a:gd name="T53" fmla="*/ 3 h 193"/>
                <a:gd name="T54" fmla="*/ 117 w 144"/>
                <a:gd name="T55" fmla="*/ 15 h 193"/>
                <a:gd name="T56" fmla="*/ 131 w 144"/>
                <a:gd name="T57" fmla="*/ 32 h 193"/>
                <a:gd name="T58" fmla="*/ 141 w 144"/>
                <a:gd name="T59" fmla="*/ 56 h 193"/>
                <a:gd name="T60" fmla="*/ 144 w 144"/>
                <a:gd name="T61" fmla="*/ 85 h 193"/>
                <a:gd name="T62" fmla="*/ 141 w 144"/>
                <a:gd name="T63" fmla="*/ 114 h 193"/>
                <a:gd name="T64" fmla="*/ 134 w 144"/>
                <a:gd name="T65" fmla="*/ 140 h 193"/>
                <a:gd name="T66" fmla="*/ 123 w 144"/>
                <a:gd name="T67" fmla="*/ 161 h 193"/>
                <a:gd name="T68" fmla="*/ 109 w 144"/>
                <a:gd name="T69" fmla="*/ 178 h 193"/>
                <a:gd name="T70" fmla="*/ 91 w 144"/>
                <a:gd name="T71" fmla="*/ 188 h 193"/>
                <a:gd name="T72" fmla="*/ 72 w 144"/>
                <a:gd name="T73" fmla="*/ 193 h 193"/>
                <a:gd name="T74" fmla="*/ 53 w 144"/>
                <a:gd name="T75" fmla="*/ 188 h 193"/>
                <a:gd name="T76" fmla="*/ 35 w 144"/>
                <a:gd name="T77" fmla="*/ 178 h 193"/>
                <a:gd name="T78" fmla="*/ 21 w 144"/>
                <a:gd name="T79" fmla="*/ 161 h 193"/>
                <a:gd name="T80" fmla="*/ 9 w 144"/>
                <a:gd name="T81" fmla="*/ 140 h 193"/>
                <a:gd name="T82" fmla="*/ 3 w 144"/>
                <a:gd name="T83" fmla="*/ 114 h 193"/>
                <a:gd name="T84" fmla="*/ 0 w 144"/>
                <a:gd name="T85" fmla="*/ 85 h 193"/>
                <a:gd name="T86" fmla="*/ 3 w 144"/>
                <a:gd name="T87" fmla="*/ 56 h 193"/>
                <a:gd name="T88" fmla="*/ 13 w 144"/>
                <a:gd name="T89" fmla="*/ 32 h 193"/>
                <a:gd name="T90" fmla="*/ 27 w 144"/>
                <a:gd name="T91" fmla="*/ 15 h 193"/>
                <a:gd name="T92" fmla="*/ 46 w 144"/>
                <a:gd name="T93" fmla="*/ 3 h 193"/>
                <a:gd name="T94" fmla="*/ 72 w 144"/>
                <a:gd name="T9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4" h="193">
                  <a:moveTo>
                    <a:pt x="72" y="32"/>
                  </a:moveTo>
                  <a:lnTo>
                    <a:pt x="67" y="32"/>
                  </a:lnTo>
                  <a:lnTo>
                    <a:pt x="59" y="34"/>
                  </a:lnTo>
                  <a:lnTo>
                    <a:pt x="53" y="37"/>
                  </a:lnTo>
                  <a:lnTo>
                    <a:pt x="45" y="42"/>
                  </a:lnTo>
                  <a:lnTo>
                    <a:pt x="38" y="52"/>
                  </a:lnTo>
                  <a:lnTo>
                    <a:pt x="33" y="66"/>
                  </a:lnTo>
                  <a:lnTo>
                    <a:pt x="32" y="85"/>
                  </a:lnTo>
                  <a:lnTo>
                    <a:pt x="33" y="109"/>
                  </a:lnTo>
                  <a:lnTo>
                    <a:pt x="40" y="130"/>
                  </a:lnTo>
                  <a:lnTo>
                    <a:pt x="49" y="146"/>
                  </a:lnTo>
                  <a:lnTo>
                    <a:pt x="61" y="157"/>
                  </a:lnTo>
                  <a:lnTo>
                    <a:pt x="72" y="161"/>
                  </a:lnTo>
                  <a:lnTo>
                    <a:pt x="83" y="157"/>
                  </a:lnTo>
                  <a:lnTo>
                    <a:pt x="94" y="146"/>
                  </a:lnTo>
                  <a:lnTo>
                    <a:pt x="102" y="130"/>
                  </a:lnTo>
                  <a:lnTo>
                    <a:pt x="109" y="109"/>
                  </a:lnTo>
                  <a:lnTo>
                    <a:pt x="112" y="85"/>
                  </a:lnTo>
                  <a:lnTo>
                    <a:pt x="110" y="66"/>
                  </a:lnTo>
                  <a:lnTo>
                    <a:pt x="106" y="52"/>
                  </a:lnTo>
                  <a:lnTo>
                    <a:pt x="99" y="42"/>
                  </a:lnTo>
                  <a:lnTo>
                    <a:pt x="91" y="37"/>
                  </a:lnTo>
                  <a:lnTo>
                    <a:pt x="85" y="34"/>
                  </a:lnTo>
                  <a:lnTo>
                    <a:pt x="77" y="32"/>
                  </a:lnTo>
                  <a:lnTo>
                    <a:pt x="72" y="32"/>
                  </a:lnTo>
                  <a:close/>
                  <a:moveTo>
                    <a:pt x="72" y="0"/>
                  </a:moveTo>
                  <a:lnTo>
                    <a:pt x="96" y="3"/>
                  </a:lnTo>
                  <a:lnTo>
                    <a:pt x="117" y="15"/>
                  </a:lnTo>
                  <a:lnTo>
                    <a:pt x="131" y="32"/>
                  </a:lnTo>
                  <a:lnTo>
                    <a:pt x="141" y="56"/>
                  </a:lnTo>
                  <a:lnTo>
                    <a:pt x="144" y="85"/>
                  </a:lnTo>
                  <a:lnTo>
                    <a:pt x="141" y="114"/>
                  </a:lnTo>
                  <a:lnTo>
                    <a:pt x="134" y="140"/>
                  </a:lnTo>
                  <a:lnTo>
                    <a:pt x="123" y="161"/>
                  </a:lnTo>
                  <a:lnTo>
                    <a:pt x="109" y="178"/>
                  </a:lnTo>
                  <a:lnTo>
                    <a:pt x="91" y="188"/>
                  </a:lnTo>
                  <a:lnTo>
                    <a:pt x="72" y="193"/>
                  </a:lnTo>
                  <a:lnTo>
                    <a:pt x="53" y="188"/>
                  </a:lnTo>
                  <a:lnTo>
                    <a:pt x="35" y="178"/>
                  </a:lnTo>
                  <a:lnTo>
                    <a:pt x="21" y="161"/>
                  </a:lnTo>
                  <a:lnTo>
                    <a:pt x="9" y="140"/>
                  </a:lnTo>
                  <a:lnTo>
                    <a:pt x="3" y="114"/>
                  </a:lnTo>
                  <a:lnTo>
                    <a:pt x="0" y="85"/>
                  </a:lnTo>
                  <a:lnTo>
                    <a:pt x="3" y="56"/>
                  </a:lnTo>
                  <a:lnTo>
                    <a:pt x="13" y="32"/>
                  </a:lnTo>
                  <a:lnTo>
                    <a:pt x="27" y="15"/>
                  </a:lnTo>
                  <a:lnTo>
                    <a:pt x="46" y="3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8" name="Freeform 363"/>
            <p:cNvSpPr>
              <a:spLocks/>
            </p:cNvSpPr>
            <p:nvPr/>
          </p:nvSpPr>
          <p:spPr bwMode="auto">
            <a:xfrm>
              <a:off x="8242904" y="2630334"/>
              <a:ext cx="137602" cy="223604"/>
            </a:xfrm>
            <a:custGeom>
              <a:avLst/>
              <a:gdLst>
                <a:gd name="T0" fmla="*/ 102 w 128"/>
                <a:gd name="T1" fmla="*/ 1 h 207"/>
                <a:gd name="T2" fmla="*/ 109 w 128"/>
                <a:gd name="T3" fmla="*/ 8 h 207"/>
                <a:gd name="T4" fmla="*/ 110 w 128"/>
                <a:gd name="T5" fmla="*/ 17 h 207"/>
                <a:gd name="T6" fmla="*/ 99 w 128"/>
                <a:gd name="T7" fmla="*/ 38 h 207"/>
                <a:gd name="T8" fmla="*/ 77 w 128"/>
                <a:gd name="T9" fmla="*/ 53 h 207"/>
                <a:gd name="T10" fmla="*/ 54 w 128"/>
                <a:gd name="T11" fmla="*/ 54 h 207"/>
                <a:gd name="T12" fmla="*/ 44 w 128"/>
                <a:gd name="T13" fmla="*/ 62 h 207"/>
                <a:gd name="T14" fmla="*/ 35 w 128"/>
                <a:gd name="T15" fmla="*/ 106 h 207"/>
                <a:gd name="T16" fmla="*/ 32 w 128"/>
                <a:gd name="T17" fmla="*/ 174 h 207"/>
                <a:gd name="T18" fmla="*/ 64 w 128"/>
                <a:gd name="T19" fmla="*/ 128 h 207"/>
                <a:gd name="T20" fmla="*/ 67 w 128"/>
                <a:gd name="T21" fmla="*/ 118 h 207"/>
                <a:gd name="T22" fmla="*/ 75 w 128"/>
                <a:gd name="T23" fmla="*/ 112 h 207"/>
                <a:gd name="T24" fmla="*/ 85 w 128"/>
                <a:gd name="T25" fmla="*/ 112 h 207"/>
                <a:gd name="T26" fmla="*/ 93 w 128"/>
                <a:gd name="T27" fmla="*/ 118 h 207"/>
                <a:gd name="T28" fmla="*/ 96 w 128"/>
                <a:gd name="T29" fmla="*/ 128 h 207"/>
                <a:gd name="T30" fmla="*/ 112 w 128"/>
                <a:gd name="T31" fmla="*/ 174 h 207"/>
                <a:gd name="T32" fmla="*/ 121 w 128"/>
                <a:gd name="T33" fmla="*/ 178 h 207"/>
                <a:gd name="T34" fmla="*/ 126 w 128"/>
                <a:gd name="T35" fmla="*/ 186 h 207"/>
                <a:gd name="T36" fmla="*/ 126 w 128"/>
                <a:gd name="T37" fmla="*/ 197 h 207"/>
                <a:gd name="T38" fmla="*/ 121 w 128"/>
                <a:gd name="T39" fmla="*/ 203 h 207"/>
                <a:gd name="T40" fmla="*/ 112 w 128"/>
                <a:gd name="T41" fmla="*/ 207 h 207"/>
                <a:gd name="T42" fmla="*/ 11 w 128"/>
                <a:gd name="T43" fmla="*/ 207 h 207"/>
                <a:gd name="T44" fmla="*/ 3 w 128"/>
                <a:gd name="T45" fmla="*/ 199 h 207"/>
                <a:gd name="T46" fmla="*/ 0 w 128"/>
                <a:gd name="T47" fmla="*/ 181 h 207"/>
                <a:gd name="T48" fmla="*/ 0 w 128"/>
                <a:gd name="T49" fmla="*/ 141 h 207"/>
                <a:gd name="T50" fmla="*/ 4 w 128"/>
                <a:gd name="T51" fmla="*/ 93 h 207"/>
                <a:gd name="T52" fmla="*/ 16 w 128"/>
                <a:gd name="T53" fmla="*/ 49 h 207"/>
                <a:gd name="T54" fmla="*/ 32 w 128"/>
                <a:gd name="T55" fmla="*/ 29 h 207"/>
                <a:gd name="T56" fmla="*/ 43 w 128"/>
                <a:gd name="T57" fmla="*/ 24 h 207"/>
                <a:gd name="T58" fmla="*/ 54 w 128"/>
                <a:gd name="T59" fmla="*/ 22 h 207"/>
                <a:gd name="T60" fmla="*/ 75 w 128"/>
                <a:gd name="T61" fmla="*/ 19 h 207"/>
                <a:gd name="T62" fmla="*/ 85 w 128"/>
                <a:gd name="T63" fmla="*/ 4 h 207"/>
                <a:gd name="T64" fmla="*/ 93 w 128"/>
                <a:gd name="T65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8" h="207">
                  <a:moveTo>
                    <a:pt x="97" y="0"/>
                  </a:moveTo>
                  <a:lnTo>
                    <a:pt x="102" y="1"/>
                  </a:lnTo>
                  <a:lnTo>
                    <a:pt x="107" y="4"/>
                  </a:lnTo>
                  <a:lnTo>
                    <a:pt x="109" y="8"/>
                  </a:lnTo>
                  <a:lnTo>
                    <a:pt x="110" y="13"/>
                  </a:lnTo>
                  <a:lnTo>
                    <a:pt x="110" y="17"/>
                  </a:lnTo>
                  <a:lnTo>
                    <a:pt x="109" y="22"/>
                  </a:lnTo>
                  <a:lnTo>
                    <a:pt x="99" y="38"/>
                  </a:lnTo>
                  <a:lnTo>
                    <a:pt x="88" y="48"/>
                  </a:lnTo>
                  <a:lnTo>
                    <a:pt x="77" y="53"/>
                  </a:lnTo>
                  <a:lnTo>
                    <a:pt x="65" y="54"/>
                  </a:lnTo>
                  <a:lnTo>
                    <a:pt x="54" y="54"/>
                  </a:lnTo>
                  <a:lnTo>
                    <a:pt x="51" y="54"/>
                  </a:lnTo>
                  <a:lnTo>
                    <a:pt x="44" y="62"/>
                  </a:lnTo>
                  <a:lnTo>
                    <a:pt x="40" y="80"/>
                  </a:lnTo>
                  <a:lnTo>
                    <a:pt x="35" y="106"/>
                  </a:lnTo>
                  <a:lnTo>
                    <a:pt x="32" y="138"/>
                  </a:lnTo>
                  <a:lnTo>
                    <a:pt x="32" y="174"/>
                  </a:lnTo>
                  <a:lnTo>
                    <a:pt x="64" y="174"/>
                  </a:lnTo>
                  <a:lnTo>
                    <a:pt x="64" y="128"/>
                  </a:lnTo>
                  <a:lnTo>
                    <a:pt x="65" y="122"/>
                  </a:lnTo>
                  <a:lnTo>
                    <a:pt x="67" y="118"/>
                  </a:lnTo>
                  <a:lnTo>
                    <a:pt x="70" y="114"/>
                  </a:lnTo>
                  <a:lnTo>
                    <a:pt x="75" y="112"/>
                  </a:lnTo>
                  <a:lnTo>
                    <a:pt x="80" y="112"/>
                  </a:lnTo>
                  <a:lnTo>
                    <a:pt x="85" y="112"/>
                  </a:lnTo>
                  <a:lnTo>
                    <a:pt x="89" y="114"/>
                  </a:lnTo>
                  <a:lnTo>
                    <a:pt x="93" y="118"/>
                  </a:lnTo>
                  <a:lnTo>
                    <a:pt x="96" y="122"/>
                  </a:lnTo>
                  <a:lnTo>
                    <a:pt x="96" y="128"/>
                  </a:lnTo>
                  <a:lnTo>
                    <a:pt x="96" y="174"/>
                  </a:lnTo>
                  <a:lnTo>
                    <a:pt x="112" y="174"/>
                  </a:lnTo>
                  <a:lnTo>
                    <a:pt x="117" y="176"/>
                  </a:lnTo>
                  <a:lnTo>
                    <a:pt x="121" y="178"/>
                  </a:lnTo>
                  <a:lnTo>
                    <a:pt x="125" y="182"/>
                  </a:lnTo>
                  <a:lnTo>
                    <a:pt x="126" y="186"/>
                  </a:lnTo>
                  <a:lnTo>
                    <a:pt x="128" y="191"/>
                  </a:lnTo>
                  <a:lnTo>
                    <a:pt x="126" y="197"/>
                  </a:lnTo>
                  <a:lnTo>
                    <a:pt x="125" y="200"/>
                  </a:lnTo>
                  <a:lnTo>
                    <a:pt x="121" y="203"/>
                  </a:lnTo>
                  <a:lnTo>
                    <a:pt x="117" y="207"/>
                  </a:lnTo>
                  <a:lnTo>
                    <a:pt x="112" y="207"/>
                  </a:lnTo>
                  <a:lnTo>
                    <a:pt x="17" y="207"/>
                  </a:lnTo>
                  <a:lnTo>
                    <a:pt x="11" y="207"/>
                  </a:lnTo>
                  <a:lnTo>
                    <a:pt x="6" y="203"/>
                  </a:lnTo>
                  <a:lnTo>
                    <a:pt x="3" y="199"/>
                  </a:lnTo>
                  <a:lnTo>
                    <a:pt x="1" y="192"/>
                  </a:lnTo>
                  <a:lnTo>
                    <a:pt x="0" y="181"/>
                  </a:lnTo>
                  <a:lnTo>
                    <a:pt x="0" y="163"/>
                  </a:lnTo>
                  <a:lnTo>
                    <a:pt x="0" y="141"/>
                  </a:lnTo>
                  <a:lnTo>
                    <a:pt x="1" y="117"/>
                  </a:lnTo>
                  <a:lnTo>
                    <a:pt x="4" y="93"/>
                  </a:lnTo>
                  <a:lnTo>
                    <a:pt x="9" y="69"/>
                  </a:lnTo>
                  <a:lnTo>
                    <a:pt x="16" y="49"/>
                  </a:lnTo>
                  <a:lnTo>
                    <a:pt x="25" y="33"/>
                  </a:lnTo>
                  <a:lnTo>
                    <a:pt x="32" y="29"/>
                  </a:lnTo>
                  <a:lnTo>
                    <a:pt x="36" y="25"/>
                  </a:lnTo>
                  <a:lnTo>
                    <a:pt x="43" y="24"/>
                  </a:lnTo>
                  <a:lnTo>
                    <a:pt x="51" y="22"/>
                  </a:lnTo>
                  <a:lnTo>
                    <a:pt x="54" y="22"/>
                  </a:lnTo>
                  <a:lnTo>
                    <a:pt x="67" y="22"/>
                  </a:lnTo>
                  <a:lnTo>
                    <a:pt x="75" y="19"/>
                  </a:lnTo>
                  <a:lnTo>
                    <a:pt x="81" y="8"/>
                  </a:lnTo>
                  <a:lnTo>
                    <a:pt x="85" y="4"/>
                  </a:lnTo>
                  <a:lnTo>
                    <a:pt x="88" y="1"/>
                  </a:lnTo>
                  <a:lnTo>
                    <a:pt x="93" y="0"/>
                  </a:lnTo>
                  <a:lnTo>
                    <a:pt x="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9" name="Freeform 364"/>
            <p:cNvSpPr>
              <a:spLocks noEditPoints="1"/>
            </p:cNvSpPr>
            <p:nvPr/>
          </p:nvSpPr>
          <p:spPr bwMode="auto">
            <a:xfrm>
              <a:off x="8552509" y="2423930"/>
              <a:ext cx="152653" cy="206403"/>
            </a:xfrm>
            <a:custGeom>
              <a:avLst/>
              <a:gdLst>
                <a:gd name="T0" fmla="*/ 72 w 143"/>
                <a:gd name="T1" fmla="*/ 32 h 193"/>
                <a:gd name="T2" fmla="*/ 66 w 143"/>
                <a:gd name="T3" fmla="*/ 32 h 193"/>
                <a:gd name="T4" fmla="*/ 60 w 143"/>
                <a:gd name="T5" fmla="*/ 34 h 193"/>
                <a:gd name="T6" fmla="*/ 52 w 143"/>
                <a:gd name="T7" fmla="*/ 37 h 193"/>
                <a:gd name="T8" fmla="*/ 44 w 143"/>
                <a:gd name="T9" fmla="*/ 42 h 193"/>
                <a:gd name="T10" fmla="*/ 37 w 143"/>
                <a:gd name="T11" fmla="*/ 52 h 193"/>
                <a:gd name="T12" fmla="*/ 34 w 143"/>
                <a:gd name="T13" fmla="*/ 66 h 193"/>
                <a:gd name="T14" fmla="*/ 32 w 143"/>
                <a:gd name="T15" fmla="*/ 85 h 193"/>
                <a:gd name="T16" fmla="*/ 34 w 143"/>
                <a:gd name="T17" fmla="*/ 109 h 193"/>
                <a:gd name="T18" fmla="*/ 40 w 143"/>
                <a:gd name="T19" fmla="*/ 130 h 193"/>
                <a:gd name="T20" fmla="*/ 50 w 143"/>
                <a:gd name="T21" fmla="*/ 146 h 193"/>
                <a:gd name="T22" fmla="*/ 60 w 143"/>
                <a:gd name="T23" fmla="*/ 157 h 193"/>
                <a:gd name="T24" fmla="*/ 72 w 143"/>
                <a:gd name="T25" fmla="*/ 161 h 193"/>
                <a:gd name="T26" fmla="*/ 84 w 143"/>
                <a:gd name="T27" fmla="*/ 157 h 193"/>
                <a:gd name="T28" fmla="*/ 93 w 143"/>
                <a:gd name="T29" fmla="*/ 146 h 193"/>
                <a:gd name="T30" fmla="*/ 103 w 143"/>
                <a:gd name="T31" fmla="*/ 130 h 193"/>
                <a:gd name="T32" fmla="*/ 109 w 143"/>
                <a:gd name="T33" fmla="*/ 109 h 193"/>
                <a:gd name="T34" fmla="*/ 111 w 143"/>
                <a:gd name="T35" fmla="*/ 85 h 193"/>
                <a:gd name="T36" fmla="*/ 109 w 143"/>
                <a:gd name="T37" fmla="*/ 66 h 193"/>
                <a:gd name="T38" fmla="*/ 106 w 143"/>
                <a:gd name="T39" fmla="*/ 52 h 193"/>
                <a:gd name="T40" fmla="*/ 100 w 143"/>
                <a:gd name="T41" fmla="*/ 42 h 193"/>
                <a:gd name="T42" fmla="*/ 92 w 143"/>
                <a:gd name="T43" fmla="*/ 37 h 193"/>
                <a:gd name="T44" fmla="*/ 84 w 143"/>
                <a:gd name="T45" fmla="*/ 34 h 193"/>
                <a:gd name="T46" fmla="*/ 77 w 143"/>
                <a:gd name="T47" fmla="*/ 32 h 193"/>
                <a:gd name="T48" fmla="*/ 72 w 143"/>
                <a:gd name="T49" fmla="*/ 32 h 193"/>
                <a:gd name="T50" fmla="*/ 72 w 143"/>
                <a:gd name="T51" fmla="*/ 0 h 193"/>
                <a:gd name="T52" fmla="*/ 96 w 143"/>
                <a:gd name="T53" fmla="*/ 3 h 193"/>
                <a:gd name="T54" fmla="*/ 116 w 143"/>
                <a:gd name="T55" fmla="*/ 15 h 193"/>
                <a:gd name="T56" fmla="*/ 132 w 143"/>
                <a:gd name="T57" fmla="*/ 32 h 193"/>
                <a:gd name="T58" fmla="*/ 140 w 143"/>
                <a:gd name="T59" fmla="*/ 56 h 193"/>
                <a:gd name="T60" fmla="*/ 143 w 143"/>
                <a:gd name="T61" fmla="*/ 85 h 193"/>
                <a:gd name="T62" fmla="*/ 141 w 143"/>
                <a:gd name="T63" fmla="*/ 114 h 193"/>
                <a:gd name="T64" fmla="*/ 133 w 143"/>
                <a:gd name="T65" fmla="*/ 140 h 193"/>
                <a:gd name="T66" fmla="*/ 122 w 143"/>
                <a:gd name="T67" fmla="*/ 161 h 193"/>
                <a:gd name="T68" fmla="*/ 108 w 143"/>
                <a:gd name="T69" fmla="*/ 178 h 193"/>
                <a:gd name="T70" fmla="*/ 92 w 143"/>
                <a:gd name="T71" fmla="*/ 188 h 193"/>
                <a:gd name="T72" fmla="*/ 72 w 143"/>
                <a:gd name="T73" fmla="*/ 193 h 193"/>
                <a:gd name="T74" fmla="*/ 52 w 143"/>
                <a:gd name="T75" fmla="*/ 188 h 193"/>
                <a:gd name="T76" fmla="*/ 36 w 143"/>
                <a:gd name="T77" fmla="*/ 178 h 193"/>
                <a:gd name="T78" fmla="*/ 21 w 143"/>
                <a:gd name="T79" fmla="*/ 161 h 193"/>
                <a:gd name="T80" fmla="*/ 10 w 143"/>
                <a:gd name="T81" fmla="*/ 140 h 193"/>
                <a:gd name="T82" fmla="*/ 2 w 143"/>
                <a:gd name="T83" fmla="*/ 114 h 193"/>
                <a:gd name="T84" fmla="*/ 0 w 143"/>
                <a:gd name="T85" fmla="*/ 85 h 193"/>
                <a:gd name="T86" fmla="*/ 3 w 143"/>
                <a:gd name="T87" fmla="*/ 56 h 193"/>
                <a:gd name="T88" fmla="*/ 11 w 143"/>
                <a:gd name="T89" fmla="*/ 32 h 193"/>
                <a:gd name="T90" fmla="*/ 27 w 143"/>
                <a:gd name="T91" fmla="*/ 15 h 193"/>
                <a:gd name="T92" fmla="*/ 47 w 143"/>
                <a:gd name="T93" fmla="*/ 3 h 193"/>
                <a:gd name="T94" fmla="*/ 72 w 143"/>
                <a:gd name="T9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3" h="193">
                  <a:moveTo>
                    <a:pt x="72" y="32"/>
                  </a:moveTo>
                  <a:lnTo>
                    <a:pt x="66" y="32"/>
                  </a:lnTo>
                  <a:lnTo>
                    <a:pt x="60" y="34"/>
                  </a:lnTo>
                  <a:lnTo>
                    <a:pt x="52" y="37"/>
                  </a:lnTo>
                  <a:lnTo>
                    <a:pt x="44" y="42"/>
                  </a:lnTo>
                  <a:lnTo>
                    <a:pt x="37" y="52"/>
                  </a:lnTo>
                  <a:lnTo>
                    <a:pt x="34" y="66"/>
                  </a:lnTo>
                  <a:lnTo>
                    <a:pt x="32" y="85"/>
                  </a:lnTo>
                  <a:lnTo>
                    <a:pt x="34" y="109"/>
                  </a:lnTo>
                  <a:lnTo>
                    <a:pt x="40" y="130"/>
                  </a:lnTo>
                  <a:lnTo>
                    <a:pt x="50" y="146"/>
                  </a:lnTo>
                  <a:lnTo>
                    <a:pt x="60" y="157"/>
                  </a:lnTo>
                  <a:lnTo>
                    <a:pt x="72" y="161"/>
                  </a:lnTo>
                  <a:lnTo>
                    <a:pt x="84" y="157"/>
                  </a:lnTo>
                  <a:lnTo>
                    <a:pt x="93" y="146"/>
                  </a:lnTo>
                  <a:lnTo>
                    <a:pt x="103" y="130"/>
                  </a:lnTo>
                  <a:lnTo>
                    <a:pt x="109" y="109"/>
                  </a:lnTo>
                  <a:lnTo>
                    <a:pt x="111" y="85"/>
                  </a:lnTo>
                  <a:lnTo>
                    <a:pt x="109" y="66"/>
                  </a:lnTo>
                  <a:lnTo>
                    <a:pt x="106" y="52"/>
                  </a:lnTo>
                  <a:lnTo>
                    <a:pt x="100" y="42"/>
                  </a:lnTo>
                  <a:lnTo>
                    <a:pt x="92" y="37"/>
                  </a:lnTo>
                  <a:lnTo>
                    <a:pt x="84" y="34"/>
                  </a:lnTo>
                  <a:lnTo>
                    <a:pt x="77" y="32"/>
                  </a:lnTo>
                  <a:lnTo>
                    <a:pt x="72" y="32"/>
                  </a:lnTo>
                  <a:close/>
                  <a:moveTo>
                    <a:pt x="72" y="0"/>
                  </a:moveTo>
                  <a:lnTo>
                    <a:pt x="96" y="3"/>
                  </a:lnTo>
                  <a:lnTo>
                    <a:pt x="116" y="15"/>
                  </a:lnTo>
                  <a:lnTo>
                    <a:pt x="132" y="32"/>
                  </a:lnTo>
                  <a:lnTo>
                    <a:pt x="140" y="56"/>
                  </a:lnTo>
                  <a:lnTo>
                    <a:pt x="143" y="85"/>
                  </a:lnTo>
                  <a:lnTo>
                    <a:pt x="141" y="114"/>
                  </a:lnTo>
                  <a:lnTo>
                    <a:pt x="133" y="140"/>
                  </a:lnTo>
                  <a:lnTo>
                    <a:pt x="122" y="161"/>
                  </a:lnTo>
                  <a:lnTo>
                    <a:pt x="108" y="178"/>
                  </a:lnTo>
                  <a:lnTo>
                    <a:pt x="92" y="188"/>
                  </a:lnTo>
                  <a:lnTo>
                    <a:pt x="72" y="193"/>
                  </a:lnTo>
                  <a:lnTo>
                    <a:pt x="52" y="188"/>
                  </a:lnTo>
                  <a:lnTo>
                    <a:pt x="36" y="178"/>
                  </a:lnTo>
                  <a:lnTo>
                    <a:pt x="21" y="161"/>
                  </a:lnTo>
                  <a:lnTo>
                    <a:pt x="10" y="140"/>
                  </a:lnTo>
                  <a:lnTo>
                    <a:pt x="2" y="114"/>
                  </a:lnTo>
                  <a:lnTo>
                    <a:pt x="0" y="85"/>
                  </a:lnTo>
                  <a:lnTo>
                    <a:pt x="3" y="56"/>
                  </a:lnTo>
                  <a:lnTo>
                    <a:pt x="11" y="32"/>
                  </a:lnTo>
                  <a:lnTo>
                    <a:pt x="27" y="15"/>
                  </a:lnTo>
                  <a:lnTo>
                    <a:pt x="47" y="3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0" name="Freeform 365"/>
            <p:cNvSpPr>
              <a:spLocks/>
            </p:cNvSpPr>
            <p:nvPr/>
          </p:nvSpPr>
          <p:spPr bwMode="auto">
            <a:xfrm>
              <a:off x="8653560" y="2630334"/>
              <a:ext cx="139753" cy="223604"/>
            </a:xfrm>
            <a:custGeom>
              <a:avLst/>
              <a:gdLst>
                <a:gd name="T0" fmla="*/ 37 w 128"/>
                <a:gd name="T1" fmla="*/ 0 h 207"/>
                <a:gd name="T2" fmla="*/ 45 w 128"/>
                <a:gd name="T3" fmla="*/ 4 h 207"/>
                <a:gd name="T4" fmla="*/ 54 w 128"/>
                <a:gd name="T5" fmla="*/ 19 h 207"/>
                <a:gd name="T6" fmla="*/ 74 w 128"/>
                <a:gd name="T7" fmla="*/ 22 h 207"/>
                <a:gd name="T8" fmla="*/ 85 w 128"/>
                <a:gd name="T9" fmla="*/ 24 h 207"/>
                <a:gd name="T10" fmla="*/ 98 w 128"/>
                <a:gd name="T11" fmla="*/ 29 h 207"/>
                <a:gd name="T12" fmla="*/ 112 w 128"/>
                <a:gd name="T13" fmla="*/ 49 h 207"/>
                <a:gd name="T14" fmla="*/ 125 w 128"/>
                <a:gd name="T15" fmla="*/ 93 h 207"/>
                <a:gd name="T16" fmla="*/ 128 w 128"/>
                <a:gd name="T17" fmla="*/ 141 h 207"/>
                <a:gd name="T18" fmla="*/ 128 w 128"/>
                <a:gd name="T19" fmla="*/ 181 h 207"/>
                <a:gd name="T20" fmla="*/ 127 w 128"/>
                <a:gd name="T21" fmla="*/ 199 h 207"/>
                <a:gd name="T22" fmla="*/ 119 w 128"/>
                <a:gd name="T23" fmla="*/ 207 h 207"/>
                <a:gd name="T24" fmla="*/ 16 w 128"/>
                <a:gd name="T25" fmla="*/ 207 h 207"/>
                <a:gd name="T26" fmla="*/ 8 w 128"/>
                <a:gd name="T27" fmla="*/ 203 h 207"/>
                <a:gd name="T28" fmla="*/ 1 w 128"/>
                <a:gd name="T29" fmla="*/ 197 h 207"/>
                <a:gd name="T30" fmla="*/ 1 w 128"/>
                <a:gd name="T31" fmla="*/ 186 h 207"/>
                <a:gd name="T32" fmla="*/ 8 w 128"/>
                <a:gd name="T33" fmla="*/ 178 h 207"/>
                <a:gd name="T34" fmla="*/ 16 w 128"/>
                <a:gd name="T35" fmla="*/ 174 h 207"/>
                <a:gd name="T36" fmla="*/ 32 w 128"/>
                <a:gd name="T37" fmla="*/ 128 h 207"/>
                <a:gd name="T38" fmla="*/ 35 w 128"/>
                <a:gd name="T39" fmla="*/ 118 h 207"/>
                <a:gd name="T40" fmla="*/ 43 w 128"/>
                <a:gd name="T41" fmla="*/ 112 h 207"/>
                <a:gd name="T42" fmla="*/ 54 w 128"/>
                <a:gd name="T43" fmla="*/ 112 h 207"/>
                <a:gd name="T44" fmla="*/ 61 w 128"/>
                <a:gd name="T45" fmla="*/ 118 h 207"/>
                <a:gd name="T46" fmla="*/ 64 w 128"/>
                <a:gd name="T47" fmla="*/ 128 h 207"/>
                <a:gd name="T48" fmla="*/ 96 w 128"/>
                <a:gd name="T49" fmla="*/ 174 h 207"/>
                <a:gd name="T50" fmla="*/ 94 w 128"/>
                <a:gd name="T51" fmla="*/ 106 h 207"/>
                <a:gd name="T52" fmla="*/ 85 w 128"/>
                <a:gd name="T53" fmla="*/ 62 h 207"/>
                <a:gd name="T54" fmla="*/ 74 w 128"/>
                <a:gd name="T55" fmla="*/ 54 h 207"/>
                <a:gd name="T56" fmla="*/ 53 w 128"/>
                <a:gd name="T57" fmla="*/ 53 h 207"/>
                <a:gd name="T58" fmla="*/ 29 w 128"/>
                <a:gd name="T59" fmla="*/ 38 h 207"/>
                <a:gd name="T60" fmla="*/ 17 w 128"/>
                <a:gd name="T61" fmla="*/ 17 h 207"/>
                <a:gd name="T62" fmla="*/ 19 w 128"/>
                <a:gd name="T63" fmla="*/ 8 h 207"/>
                <a:gd name="T64" fmla="*/ 26 w 128"/>
                <a:gd name="T65" fmla="*/ 1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8" h="207">
                  <a:moveTo>
                    <a:pt x="30" y="0"/>
                  </a:moveTo>
                  <a:lnTo>
                    <a:pt x="37" y="0"/>
                  </a:lnTo>
                  <a:lnTo>
                    <a:pt x="40" y="1"/>
                  </a:lnTo>
                  <a:lnTo>
                    <a:pt x="45" y="4"/>
                  </a:lnTo>
                  <a:lnTo>
                    <a:pt x="48" y="8"/>
                  </a:lnTo>
                  <a:lnTo>
                    <a:pt x="54" y="19"/>
                  </a:lnTo>
                  <a:lnTo>
                    <a:pt x="62" y="22"/>
                  </a:lnTo>
                  <a:lnTo>
                    <a:pt x="74" y="22"/>
                  </a:lnTo>
                  <a:lnTo>
                    <a:pt x="78" y="22"/>
                  </a:lnTo>
                  <a:lnTo>
                    <a:pt x="85" y="24"/>
                  </a:lnTo>
                  <a:lnTo>
                    <a:pt x="91" y="25"/>
                  </a:lnTo>
                  <a:lnTo>
                    <a:pt x="98" y="29"/>
                  </a:lnTo>
                  <a:lnTo>
                    <a:pt x="103" y="33"/>
                  </a:lnTo>
                  <a:lnTo>
                    <a:pt x="112" y="49"/>
                  </a:lnTo>
                  <a:lnTo>
                    <a:pt x="120" y="69"/>
                  </a:lnTo>
                  <a:lnTo>
                    <a:pt x="125" y="93"/>
                  </a:lnTo>
                  <a:lnTo>
                    <a:pt x="127" y="117"/>
                  </a:lnTo>
                  <a:lnTo>
                    <a:pt x="128" y="141"/>
                  </a:lnTo>
                  <a:lnTo>
                    <a:pt x="128" y="163"/>
                  </a:lnTo>
                  <a:lnTo>
                    <a:pt x="128" y="181"/>
                  </a:lnTo>
                  <a:lnTo>
                    <a:pt x="128" y="192"/>
                  </a:lnTo>
                  <a:lnTo>
                    <a:pt x="127" y="199"/>
                  </a:lnTo>
                  <a:lnTo>
                    <a:pt x="123" y="203"/>
                  </a:lnTo>
                  <a:lnTo>
                    <a:pt x="119" y="207"/>
                  </a:lnTo>
                  <a:lnTo>
                    <a:pt x="112" y="207"/>
                  </a:lnTo>
                  <a:lnTo>
                    <a:pt x="16" y="207"/>
                  </a:lnTo>
                  <a:lnTo>
                    <a:pt x="11" y="207"/>
                  </a:lnTo>
                  <a:lnTo>
                    <a:pt x="8" y="203"/>
                  </a:lnTo>
                  <a:lnTo>
                    <a:pt x="3" y="200"/>
                  </a:lnTo>
                  <a:lnTo>
                    <a:pt x="1" y="197"/>
                  </a:lnTo>
                  <a:lnTo>
                    <a:pt x="0" y="191"/>
                  </a:lnTo>
                  <a:lnTo>
                    <a:pt x="1" y="186"/>
                  </a:lnTo>
                  <a:lnTo>
                    <a:pt x="3" y="182"/>
                  </a:lnTo>
                  <a:lnTo>
                    <a:pt x="8" y="178"/>
                  </a:lnTo>
                  <a:lnTo>
                    <a:pt x="11" y="176"/>
                  </a:lnTo>
                  <a:lnTo>
                    <a:pt x="16" y="174"/>
                  </a:lnTo>
                  <a:lnTo>
                    <a:pt x="32" y="174"/>
                  </a:lnTo>
                  <a:lnTo>
                    <a:pt x="32" y="128"/>
                  </a:lnTo>
                  <a:lnTo>
                    <a:pt x="34" y="122"/>
                  </a:lnTo>
                  <a:lnTo>
                    <a:pt x="35" y="118"/>
                  </a:lnTo>
                  <a:lnTo>
                    <a:pt x="38" y="114"/>
                  </a:lnTo>
                  <a:lnTo>
                    <a:pt x="43" y="112"/>
                  </a:lnTo>
                  <a:lnTo>
                    <a:pt x="48" y="112"/>
                  </a:lnTo>
                  <a:lnTo>
                    <a:pt x="54" y="112"/>
                  </a:lnTo>
                  <a:lnTo>
                    <a:pt x="58" y="114"/>
                  </a:lnTo>
                  <a:lnTo>
                    <a:pt x="61" y="118"/>
                  </a:lnTo>
                  <a:lnTo>
                    <a:pt x="64" y="122"/>
                  </a:lnTo>
                  <a:lnTo>
                    <a:pt x="64" y="128"/>
                  </a:lnTo>
                  <a:lnTo>
                    <a:pt x="64" y="174"/>
                  </a:lnTo>
                  <a:lnTo>
                    <a:pt x="96" y="174"/>
                  </a:lnTo>
                  <a:lnTo>
                    <a:pt x="96" y="138"/>
                  </a:lnTo>
                  <a:lnTo>
                    <a:pt x="94" y="106"/>
                  </a:lnTo>
                  <a:lnTo>
                    <a:pt x="90" y="80"/>
                  </a:lnTo>
                  <a:lnTo>
                    <a:pt x="85" y="62"/>
                  </a:lnTo>
                  <a:lnTo>
                    <a:pt x="78" y="54"/>
                  </a:lnTo>
                  <a:lnTo>
                    <a:pt x="74" y="54"/>
                  </a:lnTo>
                  <a:lnTo>
                    <a:pt x="64" y="54"/>
                  </a:lnTo>
                  <a:lnTo>
                    <a:pt x="53" y="53"/>
                  </a:lnTo>
                  <a:lnTo>
                    <a:pt x="40" y="48"/>
                  </a:lnTo>
                  <a:lnTo>
                    <a:pt x="29" y="38"/>
                  </a:lnTo>
                  <a:lnTo>
                    <a:pt x="19" y="22"/>
                  </a:lnTo>
                  <a:lnTo>
                    <a:pt x="17" y="17"/>
                  </a:lnTo>
                  <a:lnTo>
                    <a:pt x="17" y="13"/>
                  </a:lnTo>
                  <a:lnTo>
                    <a:pt x="19" y="8"/>
                  </a:lnTo>
                  <a:lnTo>
                    <a:pt x="22" y="4"/>
                  </a:lnTo>
                  <a:lnTo>
                    <a:pt x="26" y="1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1" name="Freeform 366"/>
            <p:cNvSpPr>
              <a:spLocks noEditPoints="1"/>
            </p:cNvSpPr>
            <p:nvPr/>
          </p:nvSpPr>
          <p:spPr bwMode="auto">
            <a:xfrm>
              <a:off x="8466508" y="2595933"/>
              <a:ext cx="103202" cy="137602"/>
            </a:xfrm>
            <a:custGeom>
              <a:avLst/>
              <a:gdLst>
                <a:gd name="T0" fmla="*/ 48 w 96"/>
                <a:gd name="T1" fmla="*/ 32 h 128"/>
                <a:gd name="T2" fmla="*/ 47 w 96"/>
                <a:gd name="T3" fmla="*/ 32 h 128"/>
                <a:gd name="T4" fmla="*/ 43 w 96"/>
                <a:gd name="T5" fmla="*/ 32 h 128"/>
                <a:gd name="T6" fmla="*/ 42 w 96"/>
                <a:gd name="T7" fmla="*/ 32 h 128"/>
                <a:gd name="T8" fmla="*/ 39 w 96"/>
                <a:gd name="T9" fmla="*/ 33 h 128"/>
                <a:gd name="T10" fmla="*/ 37 w 96"/>
                <a:gd name="T11" fmla="*/ 35 h 128"/>
                <a:gd name="T12" fmla="*/ 35 w 96"/>
                <a:gd name="T13" fmla="*/ 38 h 128"/>
                <a:gd name="T14" fmla="*/ 34 w 96"/>
                <a:gd name="T15" fmla="*/ 43 h 128"/>
                <a:gd name="T16" fmla="*/ 32 w 96"/>
                <a:gd name="T17" fmla="*/ 49 h 128"/>
                <a:gd name="T18" fmla="*/ 32 w 96"/>
                <a:gd name="T19" fmla="*/ 56 h 128"/>
                <a:gd name="T20" fmla="*/ 34 w 96"/>
                <a:gd name="T21" fmla="*/ 72 h 128"/>
                <a:gd name="T22" fmla="*/ 37 w 96"/>
                <a:gd name="T23" fmla="*/ 85 h 128"/>
                <a:gd name="T24" fmla="*/ 43 w 96"/>
                <a:gd name="T25" fmla="*/ 93 h 128"/>
                <a:gd name="T26" fmla="*/ 48 w 96"/>
                <a:gd name="T27" fmla="*/ 96 h 128"/>
                <a:gd name="T28" fmla="*/ 53 w 96"/>
                <a:gd name="T29" fmla="*/ 93 h 128"/>
                <a:gd name="T30" fmla="*/ 58 w 96"/>
                <a:gd name="T31" fmla="*/ 85 h 128"/>
                <a:gd name="T32" fmla="*/ 63 w 96"/>
                <a:gd name="T33" fmla="*/ 72 h 128"/>
                <a:gd name="T34" fmla="*/ 64 w 96"/>
                <a:gd name="T35" fmla="*/ 56 h 128"/>
                <a:gd name="T36" fmla="*/ 63 w 96"/>
                <a:gd name="T37" fmla="*/ 49 h 128"/>
                <a:gd name="T38" fmla="*/ 63 w 96"/>
                <a:gd name="T39" fmla="*/ 43 h 128"/>
                <a:gd name="T40" fmla="*/ 61 w 96"/>
                <a:gd name="T41" fmla="*/ 38 h 128"/>
                <a:gd name="T42" fmla="*/ 59 w 96"/>
                <a:gd name="T43" fmla="*/ 35 h 128"/>
                <a:gd name="T44" fmla="*/ 56 w 96"/>
                <a:gd name="T45" fmla="*/ 33 h 128"/>
                <a:gd name="T46" fmla="*/ 55 w 96"/>
                <a:gd name="T47" fmla="*/ 32 h 128"/>
                <a:gd name="T48" fmla="*/ 51 w 96"/>
                <a:gd name="T49" fmla="*/ 32 h 128"/>
                <a:gd name="T50" fmla="*/ 50 w 96"/>
                <a:gd name="T51" fmla="*/ 32 h 128"/>
                <a:gd name="T52" fmla="*/ 48 w 96"/>
                <a:gd name="T53" fmla="*/ 32 h 128"/>
                <a:gd name="T54" fmla="*/ 48 w 96"/>
                <a:gd name="T55" fmla="*/ 0 h 128"/>
                <a:gd name="T56" fmla="*/ 61 w 96"/>
                <a:gd name="T57" fmla="*/ 1 h 128"/>
                <a:gd name="T58" fmla="*/ 75 w 96"/>
                <a:gd name="T59" fmla="*/ 8 h 128"/>
                <a:gd name="T60" fmla="*/ 85 w 96"/>
                <a:gd name="T61" fmla="*/ 19 h 128"/>
                <a:gd name="T62" fmla="*/ 93 w 96"/>
                <a:gd name="T63" fmla="*/ 35 h 128"/>
                <a:gd name="T64" fmla="*/ 96 w 96"/>
                <a:gd name="T65" fmla="*/ 56 h 128"/>
                <a:gd name="T66" fmla="*/ 93 w 96"/>
                <a:gd name="T67" fmla="*/ 80 h 128"/>
                <a:gd name="T68" fmla="*/ 87 w 96"/>
                <a:gd name="T69" fmla="*/ 99 h 128"/>
                <a:gd name="T70" fmla="*/ 77 w 96"/>
                <a:gd name="T71" fmla="*/ 113 h 128"/>
                <a:gd name="T72" fmla="*/ 63 w 96"/>
                <a:gd name="T73" fmla="*/ 123 h 128"/>
                <a:gd name="T74" fmla="*/ 48 w 96"/>
                <a:gd name="T75" fmla="*/ 128 h 128"/>
                <a:gd name="T76" fmla="*/ 32 w 96"/>
                <a:gd name="T77" fmla="*/ 123 h 128"/>
                <a:gd name="T78" fmla="*/ 19 w 96"/>
                <a:gd name="T79" fmla="*/ 113 h 128"/>
                <a:gd name="T80" fmla="*/ 8 w 96"/>
                <a:gd name="T81" fmla="*/ 99 h 128"/>
                <a:gd name="T82" fmla="*/ 2 w 96"/>
                <a:gd name="T83" fmla="*/ 80 h 128"/>
                <a:gd name="T84" fmla="*/ 0 w 96"/>
                <a:gd name="T85" fmla="*/ 56 h 128"/>
                <a:gd name="T86" fmla="*/ 3 w 96"/>
                <a:gd name="T87" fmla="*/ 35 h 128"/>
                <a:gd name="T88" fmla="*/ 10 w 96"/>
                <a:gd name="T89" fmla="*/ 19 h 128"/>
                <a:gd name="T90" fmla="*/ 21 w 96"/>
                <a:gd name="T91" fmla="*/ 8 h 128"/>
                <a:gd name="T92" fmla="*/ 34 w 96"/>
                <a:gd name="T93" fmla="*/ 1 h 128"/>
                <a:gd name="T94" fmla="*/ 48 w 96"/>
                <a:gd name="T9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6" h="128">
                  <a:moveTo>
                    <a:pt x="48" y="32"/>
                  </a:moveTo>
                  <a:lnTo>
                    <a:pt x="47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39" y="33"/>
                  </a:lnTo>
                  <a:lnTo>
                    <a:pt x="37" y="35"/>
                  </a:lnTo>
                  <a:lnTo>
                    <a:pt x="35" y="38"/>
                  </a:lnTo>
                  <a:lnTo>
                    <a:pt x="34" y="43"/>
                  </a:lnTo>
                  <a:lnTo>
                    <a:pt x="32" y="49"/>
                  </a:lnTo>
                  <a:lnTo>
                    <a:pt x="32" y="56"/>
                  </a:lnTo>
                  <a:lnTo>
                    <a:pt x="34" y="72"/>
                  </a:lnTo>
                  <a:lnTo>
                    <a:pt x="37" y="85"/>
                  </a:lnTo>
                  <a:lnTo>
                    <a:pt x="43" y="93"/>
                  </a:lnTo>
                  <a:lnTo>
                    <a:pt x="48" y="96"/>
                  </a:lnTo>
                  <a:lnTo>
                    <a:pt x="53" y="93"/>
                  </a:lnTo>
                  <a:lnTo>
                    <a:pt x="58" y="85"/>
                  </a:lnTo>
                  <a:lnTo>
                    <a:pt x="63" y="72"/>
                  </a:lnTo>
                  <a:lnTo>
                    <a:pt x="64" y="56"/>
                  </a:lnTo>
                  <a:lnTo>
                    <a:pt x="63" y="49"/>
                  </a:lnTo>
                  <a:lnTo>
                    <a:pt x="63" y="43"/>
                  </a:lnTo>
                  <a:lnTo>
                    <a:pt x="61" y="38"/>
                  </a:lnTo>
                  <a:lnTo>
                    <a:pt x="59" y="35"/>
                  </a:lnTo>
                  <a:lnTo>
                    <a:pt x="56" y="33"/>
                  </a:lnTo>
                  <a:lnTo>
                    <a:pt x="55" y="32"/>
                  </a:lnTo>
                  <a:lnTo>
                    <a:pt x="51" y="32"/>
                  </a:lnTo>
                  <a:lnTo>
                    <a:pt x="50" y="32"/>
                  </a:lnTo>
                  <a:lnTo>
                    <a:pt x="48" y="32"/>
                  </a:lnTo>
                  <a:close/>
                  <a:moveTo>
                    <a:pt x="48" y="0"/>
                  </a:moveTo>
                  <a:lnTo>
                    <a:pt x="61" y="1"/>
                  </a:lnTo>
                  <a:lnTo>
                    <a:pt x="75" y="8"/>
                  </a:lnTo>
                  <a:lnTo>
                    <a:pt x="85" y="19"/>
                  </a:lnTo>
                  <a:lnTo>
                    <a:pt x="93" y="35"/>
                  </a:lnTo>
                  <a:lnTo>
                    <a:pt x="96" y="56"/>
                  </a:lnTo>
                  <a:lnTo>
                    <a:pt x="93" y="80"/>
                  </a:lnTo>
                  <a:lnTo>
                    <a:pt x="87" y="99"/>
                  </a:lnTo>
                  <a:lnTo>
                    <a:pt x="77" y="113"/>
                  </a:lnTo>
                  <a:lnTo>
                    <a:pt x="63" y="123"/>
                  </a:lnTo>
                  <a:lnTo>
                    <a:pt x="48" y="128"/>
                  </a:lnTo>
                  <a:lnTo>
                    <a:pt x="32" y="123"/>
                  </a:lnTo>
                  <a:lnTo>
                    <a:pt x="19" y="113"/>
                  </a:lnTo>
                  <a:lnTo>
                    <a:pt x="8" y="99"/>
                  </a:lnTo>
                  <a:lnTo>
                    <a:pt x="2" y="80"/>
                  </a:lnTo>
                  <a:lnTo>
                    <a:pt x="0" y="56"/>
                  </a:lnTo>
                  <a:lnTo>
                    <a:pt x="3" y="35"/>
                  </a:lnTo>
                  <a:lnTo>
                    <a:pt x="10" y="19"/>
                  </a:lnTo>
                  <a:lnTo>
                    <a:pt x="21" y="8"/>
                  </a:lnTo>
                  <a:lnTo>
                    <a:pt x="34" y="1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2" name="Freeform 367"/>
            <p:cNvSpPr>
              <a:spLocks/>
            </p:cNvSpPr>
            <p:nvPr/>
          </p:nvSpPr>
          <p:spPr bwMode="auto">
            <a:xfrm>
              <a:off x="8414907" y="2733535"/>
              <a:ext cx="206403" cy="120402"/>
            </a:xfrm>
            <a:custGeom>
              <a:avLst/>
              <a:gdLst>
                <a:gd name="T0" fmla="*/ 143 w 192"/>
                <a:gd name="T1" fmla="*/ 0 h 111"/>
                <a:gd name="T2" fmla="*/ 147 w 192"/>
                <a:gd name="T3" fmla="*/ 0 h 111"/>
                <a:gd name="T4" fmla="*/ 152 w 192"/>
                <a:gd name="T5" fmla="*/ 1 h 111"/>
                <a:gd name="T6" fmla="*/ 170 w 192"/>
                <a:gd name="T7" fmla="*/ 18 h 111"/>
                <a:gd name="T8" fmla="*/ 181 w 192"/>
                <a:gd name="T9" fmla="*/ 35 h 111"/>
                <a:gd name="T10" fmla="*/ 188 w 192"/>
                <a:gd name="T11" fmla="*/ 53 h 111"/>
                <a:gd name="T12" fmla="*/ 191 w 192"/>
                <a:gd name="T13" fmla="*/ 69 h 111"/>
                <a:gd name="T14" fmla="*/ 192 w 192"/>
                <a:gd name="T15" fmla="*/ 83 h 111"/>
                <a:gd name="T16" fmla="*/ 191 w 192"/>
                <a:gd name="T17" fmla="*/ 93 h 111"/>
                <a:gd name="T18" fmla="*/ 191 w 192"/>
                <a:gd name="T19" fmla="*/ 98 h 111"/>
                <a:gd name="T20" fmla="*/ 189 w 192"/>
                <a:gd name="T21" fmla="*/ 103 h 111"/>
                <a:gd name="T22" fmla="*/ 186 w 192"/>
                <a:gd name="T23" fmla="*/ 107 h 111"/>
                <a:gd name="T24" fmla="*/ 181 w 192"/>
                <a:gd name="T25" fmla="*/ 111 h 111"/>
                <a:gd name="T26" fmla="*/ 175 w 192"/>
                <a:gd name="T27" fmla="*/ 111 h 111"/>
                <a:gd name="T28" fmla="*/ 16 w 192"/>
                <a:gd name="T29" fmla="*/ 111 h 111"/>
                <a:gd name="T30" fmla="*/ 11 w 192"/>
                <a:gd name="T31" fmla="*/ 111 h 111"/>
                <a:gd name="T32" fmla="*/ 6 w 192"/>
                <a:gd name="T33" fmla="*/ 107 h 111"/>
                <a:gd name="T34" fmla="*/ 3 w 192"/>
                <a:gd name="T35" fmla="*/ 103 h 111"/>
                <a:gd name="T36" fmla="*/ 0 w 192"/>
                <a:gd name="T37" fmla="*/ 98 h 111"/>
                <a:gd name="T38" fmla="*/ 0 w 192"/>
                <a:gd name="T39" fmla="*/ 93 h 111"/>
                <a:gd name="T40" fmla="*/ 0 w 192"/>
                <a:gd name="T41" fmla="*/ 83 h 111"/>
                <a:gd name="T42" fmla="*/ 0 w 192"/>
                <a:gd name="T43" fmla="*/ 69 h 111"/>
                <a:gd name="T44" fmla="*/ 5 w 192"/>
                <a:gd name="T45" fmla="*/ 53 h 111"/>
                <a:gd name="T46" fmla="*/ 11 w 192"/>
                <a:gd name="T47" fmla="*/ 35 h 111"/>
                <a:gd name="T48" fmla="*/ 22 w 192"/>
                <a:gd name="T49" fmla="*/ 18 h 111"/>
                <a:gd name="T50" fmla="*/ 40 w 192"/>
                <a:gd name="T51" fmla="*/ 1 h 111"/>
                <a:gd name="T52" fmla="*/ 45 w 192"/>
                <a:gd name="T53" fmla="*/ 0 h 111"/>
                <a:gd name="T54" fmla="*/ 50 w 192"/>
                <a:gd name="T55" fmla="*/ 0 h 111"/>
                <a:gd name="T56" fmla="*/ 54 w 192"/>
                <a:gd name="T57" fmla="*/ 0 h 111"/>
                <a:gd name="T58" fmla="*/ 58 w 192"/>
                <a:gd name="T59" fmla="*/ 3 h 111"/>
                <a:gd name="T60" fmla="*/ 62 w 192"/>
                <a:gd name="T61" fmla="*/ 6 h 111"/>
                <a:gd name="T62" fmla="*/ 64 w 192"/>
                <a:gd name="T63" fmla="*/ 11 h 111"/>
                <a:gd name="T64" fmla="*/ 64 w 192"/>
                <a:gd name="T65" fmla="*/ 16 h 111"/>
                <a:gd name="T66" fmla="*/ 64 w 192"/>
                <a:gd name="T67" fmla="*/ 21 h 111"/>
                <a:gd name="T68" fmla="*/ 61 w 192"/>
                <a:gd name="T69" fmla="*/ 26 h 111"/>
                <a:gd name="T70" fmla="*/ 58 w 192"/>
                <a:gd name="T71" fmla="*/ 29 h 111"/>
                <a:gd name="T72" fmla="*/ 45 w 192"/>
                <a:gd name="T73" fmla="*/ 40 h 111"/>
                <a:gd name="T74" fmla="*/ 37 w 192"/>
                <a:gd name="T75" fmla="*/ 53 h 111"/>
                <a:gd name="T76" fmla="*/ 34 w 192"/>
                <a:gd name="T77" fmla="*/ 67 h 111"/>
                <a:gd name="T78" fmla="*/ 32 w 192"/>
                <a:gd name="T79" fmla="*/ 78 h 111"/>
                <a:gd name="T80" fmla="*/ 160 w 192"/>
                <a:gd name="T81" fmla="*/ 78 h 111"/>
                <a:gd name="T82" fmla="*/ 159 w 192"/>
                <a:gd name="T83" fmla="*/ 67 h 111"/>
                <a:gd name="T84" fmla="*/ 154 w 192"/>
                <a:gd name="T85" fmla="*/ 53 h 111"/>
                <a:gd name="T86" fmla="*/ 146 w 192"/>
                <a:gd name="T87" fmla="*/ 40 h 111"/>
                <a:gd name="T88" fmla="*/ 135 w 192"/>
                <a:gd name="T89" fmla="*/ 29 h 111"/>
                <a:gd name="T90" fmla="*/ 131 w 192"/>
                <a:gd name="T91" fmla="*/ 26 h 111"/>
                <a:gd name="T92" fmla="*/ 128 w 192"/>
                <a:gd name="T93" fmla="*/ 21 h 111"/>
                <a:gd name="T94" fmla="*/ 127 w 192"/>
                <a:gd name="T95" fmla="*/ 16 h 111"/>
                <a:gd name="T96" fmla="*/ 128 w 192"/>
                <a:gd name="T97" fmla="*/ 11 h 111"/>
                <a:gd name="T98" fmla="*/ 130 w 192"/>
                <a:gd name="T99" fmla="*/ 6 h 111"/>
                <a:gd name="T100" fmla="*/ 133 w 192"/>
                <a:gd name="T101" fmla="*/ 3 h 111"/>
                <a:gd name="T102" fmla="*/ 138 w 192"/>
                <a:gd name="T103" fmla="*/ 0 h 111"/>
                <a:gd name="T104" fmla="*/ 143 w 192"/>
                <a:gd name="T10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2" h="111">
                  <a:moveTo>
                    <a:pt x="143" y="0"/>
                  </a:moveTo>
                  <a:lnTo>
                    <a:pt x="147" y="0"/>
                  </a:lnTo>
                  <a:lnTo>
                    <a:pt x="152" y="1"/>
                  </a:lnTo>
                  <a:lnTo>
                    <a:pt x="170" y="18"/>
                  </a:lnTo>
                  <a:lnTo>
                    <a:pt x="181" y="35"/>
                  </a:lnTo>
                  <a:lnTo>
                    <a:pt x="188" y="53"/>
                  </a:lnTo>
                  <a:lnTo>
                    <a:pt x="191" y="69"/>
                  </a:lnTo>
                  <a:lnTo>
                    <a:pt x="192" y="83"/>
                  </a:lnTo>
                  <a:lnTo>
                    <a:pt x="191" y="93"/>
                  </a:lnTo>
                  <a:lnTo>
                    <a:pt x="191" y="98"/>
                  </a:lnTo>
                  <a:lnTo>
                    <a:pt x="189" y="103"/>
                  </a:lnTo>
                  <a:lnTo>
                    <a:pt x="186" y="107"/>
                  </a:lnTo>
                  <a:lnTo>
                    <a:pt x="181" y="111"/>
                  </a:lnTo>
                  <a:lnTo>
                    <a:pt x="175" y="111"/>
                  </a:lnTo>
                  <a:lnTo>
                    <a:pt x="16" y="111"/>
                  </a:lnTo>
                  <a:lnTo>
                    <a:pt x="11" y="111"/>
                  </a:lnTo>
                  <a:lnTo>
                    <a:pt x="6" y="107"/>
                  </a:lnTo>
                  <a:lnTo>
                    <a:pt x="3" y="103"/>
                  </a:lnTo>
                  <a:lnTo>
                    <a:pt x="0" y="98"/>
                  </a:lnTo>
                  <a:lnTo>
                    <a:pt x="0" y="93"/>
                  </a:lnTo>
                  <a:lnTo>
                    <a:pt x="0" y="83"/>
                  </a:lnTo>
                  <a:lnTo>
                    <a:pt x="0" y="69"/>
                  </a:lnTo>
                  <a:lnTo>
                    <a:pt x="5" y="53"/>
                  </a:lnTo>
                  <a:lnTo>
                    <a:pt x="11" y="35"/>
                  </a:lnTo>
                  <a:lnTo>
                    <a:pt x="22" y="18"/>
                  </a:lnTo>
                  <a:lnTo>
                    <a:pt x="40" y="1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4" y="0"/>
                  </a:lnTo>
                  <a:lnTo>
                    <a:pt x="58" y="3"/>
                  </a:lnTo>
                  <a:lnTo>
                    <a:pt x="62" y="6"/>
                  </a:lnTo>
                  <a:lnTo>
                    <a:pt x="64" y="11"/>
                  </a:lnTo>
                  <a:lnTo>
                    <a:pt x="64" y="16"/>
                  </a:lnTo>
                  <a:lnTo>
                    <a:pt x="64" y="21"/>
                  </a:lnTo>
                  <a:lnTo>
                    <a:pt x="61" y="26"/>
                  </a:lnTo>
                  <a:lnTo>
                    <a:pt x="58" y="29"/>
                  </a:lnTo>
                  <a:lnTo>
                    <a:pt x="45" y="40"/>
                  </a:lnTo>
                  <a:lnTo>
                    <a:pt x="37" y="53"/>
                  </a:lnTo>
                  <a:lnTo>
                    <a:pt x="34" y="67"/>
                  </a:lnTo>
                  <a:lnTo>
                    <a:pt x="32" y="78"/>
                  </a:lnTo>
                  <a:lnTo>
                    <a:pt x="160" y="78"/>
                  </a:lnTo>
                  <a:lnTo>
                    <a:pt x="159" y="67"/>
                  </a:lnTo>
                  <a:lnTo>
                    <a:pt x="154" y="53"/>
                  </a:lnTo>
                  <a:lnTo>
                    <a:pt x="146" y="40"/>
                  </a:lnTo>
                  <a:lnTo>
                    <a:pt x="135" y="29"/>
                  </a:lnTo>
                  <a:lnTo>
                    <a:pt x="131" y="26"/>
                  </a:lnTo>
                  <a:lnTo>
                    <a:pt x="128" y="21"/>
                  </a:lnTo>
                  <a:lnTo>
                    <a:pt x="127" y="16"/>
                  </a:lnTo>
                  <a:lnTo>
                    <a:pt x="128" y="11"/>
                  </a:lnTo>
                  <a:lnTo>
                    <a:pt x="130" y="6"/>
                  </a:lnTo>
                  <a:lnTo>
                    <a:pt x="133" y="3"/>
                  </a:lnTo>
                  <a:lnTo>
                    <a:pt x="138" y="0"/>
                  </a:lnTo>
                  <a:lnTo>
                    <a:pt x="1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3" name="Freeform 368"/>
            <p:cNvSpPr>
              <a:spLocks/>
            </p:cNvSpPr>
            <p:nvPr/>
          </p:nvSpPr>
          <p:spPr bwMode="auto">
            <a:xfrm>
              <a:off x="8242904" y="2888338"/>
              <a:ext cx="550409" cy="34401"/>
            </a:xfrm>
            <a:custGeom>
              <a:avLst/>
              <a:gdLst>
                <a:gd name="T0" fmla="*/ 16 w 511"/>
                <a:gd name="T1" fmla="*/ 0 h 32"/>
                <a:gd name="T2" fmla="*/ 495 w 511"/>
                <a:gd name="T3" fmla="*/ 0 h 32"/>
                <a:gd name="T4" fmla="*/ 500 w 511"/>
                <a:gd name="T5" fmla="*/ 1 h 32"/>
                <a:gd name="T6" fmla="*/ 505 w 511"/>
                <a:gd name="T7" fmla="*/ 3 h 32"/>
                <a:gd name="T8" fmla="*/ 508 w 511"/>
                <a:gd name="T9" fmla="*/ 6 h 32"/>
                <a:gd name="T10" fmla="*/ 511 w 511"/>
                <a:gd name="T11" fmla="*/ 11 h 32"/>
                <a:gd name="T12" fmla="*/ 511 w 511"/>
                <a:gd name="T13" fmla="*/ 16 h 32"/>
                <a:gd name="T14" fmla="*/ 511 w 511"/>
                <a:gd name="T15" fmla="*/ 20 h 32"/>
                <a:gd name="T16" fmla="*/ 508 w 511"/>
                <a:gd name="T17" fmla="*/ 25 h 32"/>
                <a:gd name="T18" fmla="*/ 505 w 511"/>
                <a:gd name="T19" fmla="*/ 28 h 32"/>
                <a:gd name="T20" fmla="*/ 500 w 511"/>
                <a:gd name="T21" fmla="*/ 32 h 32"/>
                <a:gd name="T22" fmla="*/ 495 w 511"/>
                <a:gd name="T23" fmla="*/ 32 h 32"/>
                <a:gd name="T24" fmla="*/ 16 w 511"/>
                <a:gd name="T25" fmla="*/ 32 h 32"/>
                <a:gd name="T26" fmla="*/ 11 w 511"/>
                <a:gd name="T27" fmla="*/ 32 h 32"/>
                <a:gd name="T28" fmla="*/ 6 w 511"/>
                <a:gd name="T29" fmla="*/ 28 h 32"/>
                <a:gd name="T30" fmla="*/ 3 w 511"/>
                <a:gd name="T31" fmla="*/ 25 h 32"/>
                <a:gd name="T32" fmla="*/ 1 w 511"/>
                <a:gd name="T33" fmla="*/ 20 h 32"/>
                <a:gd name="T34" fmla="*/ 0 w 511"/>
                <a:gd name="T35" fmla="*/ 16 h 32"/>
                <a:gd name="T36" fmla="*/ 1 w 511"/>
                <a:gd name="T37" fmla="*/ 11 h 32"/>
                <a:gd name="T38" fmla="*/ 3 w 511"/>
                <a:gd name="T39" fmla="*/ 6 h 32"/>
                <a:gd name="T40" fmla="*/ 6 w 511"/>
                <a:gd name="T41" fmla="*/ 3 h 32"/>
                <a:gd name="T42" fmla="*/ 11 w 511"/>
                <a:gd name="T43" fmla="*/ 1 h 32"/>
                <a:gd name="T44" fmla="*/ 16 w 511"/>
                <a:gd name="T4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1" h="32">
                  <a:moveTo>
                    <a:pt x="16" y="0"/>
                  </a:moveTo>
                  <a:lnTo>
                    <a:pt x="495" y="0"/>
                  </a:lnTo>
                  <a:lnTo>
                    <a:pt x="500" y="1"/>
                  </a:lnTo>
                  <a:lnTo>
                    <a:pt x="505" y="3"/>
                  </a:lnTo>
                  <a:lnTo>
                    <a:pt x="508" y="6"/>
                  </a:lnTo>
                  <a:lnTo>
                    <a:pt x="511" y="11"/>
                  </a:lnTo>
                  <a:lnTo>
                    <a:pt x="511" y="16"/>
                  </a:lnTo>
                  <a:lnTo>
                    <a:pt x="511" y="20"/>
                  </a:lnTo>
                  <a:lnTo>
                    <a:pt x="508" y="25"/>
                  </a:lnTo>
                  <a:lnTo>
                    <a:pt x="505" y="28"/>
                  </a:lnTo>
                  <a:lnTo>
                    <a:pt x="500" y="32"/>
                  </a:lnTo>
                  <a:lnTo>
                    <a:pt x="495" y="32"/>
                  </a:lnTo>
                  <a:lnTo>
                    <a:pt x="16" y="32"/>
                  </a:lnTo>
                  <a:lnTo>
                    <a:pt x="11" y="32"/>
                  </a:lnTo>
                  <a:lnTo>
                    <a:pt x="6" y="28"/>
                  </a:lnTo>
                  <a:lnTo>
                    <a:pt x="3" y="25"/>
                  </a:lnTo>
                  <a:lnTo>
                    <a:pt x="1" y="20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3" y="6"/>
                  </a:lnTo>
                  <a:lnTo>
                    <a:pt x="6" y="3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56" name="Freeform 85"/>
          <p:cNvSpPr>
            <a:spLocks noEditPoints="1"/>
          </p:cNvSpPr>
          <p:nvPr/>
        </p:nvSpPr>
        <p:spPr bwMode="auto">
          <a:xfrm>
            <a:off x="5502437" y="2021411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85"/>
          <p:cNvSpPr>
            <a:spLocks noEditPoints="1"/>
          </p:cNvSpPr>
          <p:nvPr/>
        </p:nvSpPr>
        <p:spPr bwMode="auto">
          <a:xfrm>
            <a:off x="5502439" y="2735891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85"/>
          <p:cNvSpPr>
            <a:spLocks noEditPoints="1"/>
          </p:cNvSpPr>
          <p:nvPr/>
        </p:nvSpPr>
        <p:spPr bwMode="auto">
          <a:xfrm>
            <a:off x="5502439" y="3388545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85"/>
          <p:cNvSpPr>
            <a:spLocks noEditPoints="1"/>
          </p:cNvSpPr>
          <p:nvPr/>
        </p:nvSpPr>
        <p:spPr bwMode="auto">
          <a:xfrm>
            <a:off x="5502439" y="3842747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92"/>
          <p:cNvSpPr>
            <a:spLocks noEditPoints="1"/>
          </p:cNvSpPr>
          <p:nvPr/>
        </p:nvSpPr>
        <p:spPr bwMode="auto">
          <a:xfrm>
            <a:off x="323348" y="2335614"/>
            <a:ext cx="530968" cy="312374"/>
          </a:xfrm>
          <a:custGeom>
            <a:avLst/>
            <a:gdLst>
              <a:gd name="T0" fmla="*/ 182 w 182"/>
              <a:gd name="T1" fmla="*/ 6 h 121"/>
              <a:gd name="T2" fmla="*/ 182 w 182"/>
              <a:gd name="T3" fmla="*/ 115 h 121"/>
              <a:gd name="T4" fmla="*/ 180 w 182"/>
              <a:gd name="T5" fmla="*/ 120 h 121"/>
              <a:gd name="T6" fmla="*/ 176 w 182"/>
              <a:gd name="T7" fmla="*/ 121 h 121"/>
              <a:gd name="T8" fmla="*/ 6 w 182"/>
              <a:gd name="T9" fmla="*/ 121 h 121"/>
              <a:gd name="T10" fmla="*/ 2 w 182"/>
              <a:gd name="T11" fmla="*/ 120 h 121"/>
              <a:gd name="T12" fmla="*/ 0 w 182"/>
              <a:gd name="T13" fmla="*/ 115 h 121"/>
              <a:gd name="T14" fmla="*/ 0 w 182"/>
              <a:gd name="T15" fmla="*/ 6 h 121"/>
              <a:gd name="T16" fmla="*/ 2 w 182"/>
              <a:gd name="T17" fmla="*/ 2 h 121"/>
              <a:gd name="T18" fmla="*/ 6 w 182"/>
              <a:gd name="T19" fmla="*/ 0 h 121"/>
              <a:gd name="T20" fmla="*/ 176 w 182"/>
              <a:gd name="T21" fmla="*/ 0 h 121"/>
              <a:gd name="T22" fmla="*/ 180 w 182"/>
              <a:gd name="T23" fmla="*/ 2 h 121"/>
              <a:gd name="T24" fmla="*/ 182 w 182"/>
              <a:gd name="T25" fmla="*/ 6 h 121"/>
              <a:gd name="T26" fmla="*/ 170 w 182"/>
              <a:gd name="T27" fmla="*/ 85 h 121"/>
              <a:gd name="T28" fmla="*/ 170 w 182"/>
              <a:gd name="T29" fmla="*/ 37 h 121"/>
              <a:gd name="T30" fmla="*/ 153 w 182"/>
              <a:gd name="T31" fmla="*/ 30 h 121"/>
              <a:gd name="T32" fmla="*/ 146 w 182"/>
              <a:gd name="T33" fmla="*/ 13 h 121"/>
              <a:gd name="T34" fmla="*/ 37 w 182"/>
              <a:gd name="T35" fmla="*/ 13 h 121"/>
              <a:gd name="T36" fmla="*/ 30 w 182"/>
              <a:gd name="T37" fmla="*/ 30 h 121"/>
              <a:gd name="T38" fmla="*/ 12 w 182"/>
              <a:gd name="T39" fmla="*/ 37 h 121"/>
              <a:gd name="T40" fmla="*/ 12 w 182"/>
              <a:gd name="T41" fmla="*/ 85 h 121"/>
              <a:gd name="T42" fmla="*/ 30 w 182"/>
              <a:gd name="T43" fmla="*/ 92 h 121"/>
              <a:gd name="T44" fmla="*/ 37 w 182"/>
              <a:gd name="T45" fmla="*/ 109 h 121"/>
              <a:gd name="T46" fmla="*/ 146 w 182"/>
              <a:gd name="T47" fmla="*/ 109 h 121"/>
              <a:gd name="T48" fmla="*/ 153 w 182"/>
              <a:gd name="T49" fmla="*/ 92 h 121"/>
              <a:gd name="T50" fmla="*/ 170 w 182"/>
              <a:gd name="T51" fmla="*/ 85 h 121"/>
              <a:gd name="T52" fmla="*/ 119 w 182"/>
              <a:gd name="T53" fmla="*/ 48 h 121"/>
              <a:gd name="T54" fmla="*/ 121 w 182"/>
              <a:gd name="T55" fmla="*/ 61 h 121"/>
              <a:gd name="T56" fmla="*/ 119 w 182"/>
              <a:gd name="T57" fmla="*/ 74 h 121"/>
              <a:gd name="T58" fmla="*/ 114 w 182"/>
              <a:gd name="T59" fmla="*/ 87 h 121"/>
              <a:gd name="T60" fmla="*/ 104 w 182"/>
              <a:gd name="T61" fmla="*/ 97 h 121"/>
              <a:gd name="T62" fmla="*/ 91 w 182"/>
              <a:gd name="T63" fmla="*/ 100 h 121"/>
              <a:gd name="T64" fmla="*/ 78 w 182"/>
              <a:gd name="T65" fmla="*/ 97 h 121"/>
              <a:gd name="T66" fmla="*/ 68 w 182"/>
              <a:gd name="T67" fmla="*/ 87 h 121"/>
              <a:gd name="T68" fmla="*/ 63 w 182"/>
              <a:gd name="T69" fmla="*/ 74 h 121"/>
              <a:gd name="T70" fmla="*/ 61 w 182"/>
              <a:gd name="T71" fmla="*/ 61 h 121"/>
              <a:gd name="T72" fmla="*/ 63 w 182"/>
              <a:gd name="T73" fmla="*/ 48 h 121"/>
              <a:gd name="T74" fmla="*/ 68 w 182"/>
              <a:gd name="T75" fmla="*/ 35 h 121"/>
              <a:gd name="T76" fmla="*/ 78 w 182"/>
              <a:gd name="T77" fmla="*/ 25 h 121"/>
              <a:gd name="T78" fmla="*/ 91 w 182"/>
              <a:gd name="T79" fmla="*/ 22 h 121"/>
              <a:gd name="T80" fmla="*/ 104 w 182"/>
              <a:gd name="T81" fmla="*/ 25 h 121"/>
              <a:gd name="T82" fmla="*/ 114 w 182"/>
              <a:gd name="T83" fmla="*/ 35 h 121"/>
              <a:gd name="T84" fmla="*/ 119 w 182"/>
              <a:gd name="T85" fmla="*/ 48 h 121"/>
              <a:gd name="T86" fmla="*/ 73 w 182"/>
              <a:gd name="T87" fmla="*/ 85 h 121"/>
              <a:gd name="T88" fmla="*/ 109 w 182"/>
              <a:gd name="T89" fmla="*/ 85 h 121"/>
              <a:gd name="T90" fmla="*/ 109 w 182"/>
              <a:gd name="T91" fmla="*/ 76 h 121"/>
              <a:gd name="T92" fmla="*/ 97 w 182"/>
              <a:gd name="T93" fmla="*/ 76 h 121"/>
              <a:gd name="T94" fmla="*/ 97 w 182"/>
              <a:gd name="T95" fmla="*/ 34 h 121"/>
              <a:gd name="T96" fmla="*/ 86 w 182"/>
              <a:gd name="T97" fmla="*/ 34 h 121"/>
              <a:gd name="T98" fmla="*/ 72 w 182"/>
              <a:gd name="T99" fmla="*/ 47 h 121"/>
              <a:gd name="T100" fmla="*/ 80 w 182"/>
              <a:gd name="T101" fmla="*/ 54 h 121"/>
              <a:gd name="T102" fmla="*/ 85 w 182"/>
              <a:gd name="T103" fmla="*/ 49 h 121"/>
              <a:gd name="T104" fmla="*/ 85 w 182"/>
              <a:gd name="T105" fmla="*/ 49 h 121"/>
              <a:gd name="T106" fmla="*/ 85 w 182"/>
              <a:gd name="T107" fmla="*/ 76 h 121"/>
              <a:gd name="T108" fmla="*/ 73 w 182"/>
              <a:gd name="T109" fmla="*/ 76 h 121"/>
              <a:gd name="T110" fmla="*/ 73 w 182"/>
              <a:gd name="T111" fmla="*/ 85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82" h="121">
                <a:moveTo>
                  <a:pt x="182" y="6"/>
                </a:moveTo>
                <a:cubicBezTo>
                  <a:pt x="182" y="115"/>
                  <a:pt x="182" y="115"/>
                  <a:pt x="182" y="115"/>
                </a:cubicBezTo>
                <a:cubicBezTo>
                  <a:pt x="182" y="117"/>
                  <a:pt x="181" y="118"/>
                  <a:pt x="180" y="120"/>
                </a:cubicBezTo>
                <a:cubicBezTo>
                  <a:pt x="179" y="121"/>
                  <a:pt x="177" y="121"/>
                  <a:pt x="176" y="121"/>
                </a:cubicBezTo>
                <a:cubicBezTo>
                  <a:pt x="6" y="121"/>
                  <a:pt x="6" y="121"/>
                  <a:pt x="6" y="121"/>
                </a:cubicBezTo>
                <a:cubicBezTo>
                  <a:pt x="5" y="121"/>
                  <a:pt x="3" y="121"/>
                  <a:pt x="2" y="120"/>
                </a:cubicBezTo>
                <a:cubicBezTo>
                  <a:pt x="1" y="118"/>
                  <a:pt x="0" y="117"/>
                  <a:pt x="0" y="115"/>
                </a:cubicBezTo>
                <a:cubicBezTo>
                  <a:pt x="0" y="6"/>
                  <a:pt x="0" y="6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176" y="0"/>
                  <a:pt x="176" y="0"/>
                  <a:pt x="176" y="0"/>
                </a:cubicBezTo>
                <a:cubicBezTo>
                  <a:pt x="177" y="0"/>
                  <a:pt x="179" y="1"/>
                  <a:pt x="180" y="2"/>
                </a:cubicBezTo>
                <a:cubicBezTo>
                  <a:pt x="181" y="3"/>
                  <a:pt x="182" y="5"/>
                  <a:pt x="182" y="6"/>
                </a:cubicBezTo>
                <a:close/>
                <a:moveTo>
                  <a:pt x="170" y="85"/>
                </a:moveTo>
                <a:cubicBezTo>
                  <a:pt x="170" y="37"/>
                  <a:pt x="170" y="37"/>
                  <a:pt x="170" y="37"/>
                </a:cubicBezTo>
                <a:cubicBezTo>
                  <a:pt x="163" y="37"/>
                  <a:pt x="157" y="34"/>
                  <a:pt x="153" y="30"/>
                </a:cubicBezTo>
                <a:cubicBezTo>
                  <a:pt x="148" y="25"/>
                  <a:pt x="146" y="19"/>
                  <a:pt x="146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9"/>
                  <a:pt x="34" y="25"/>
                  <a:pt x="30" y="30"/>
                </a:cubicBezTo>
                <a:cubicBezTo>
                  <a:pt x="25" y="34"/>
                  <a:pt x="19" y="37"/>
                  <a:pt x="12" y="37"/>
                </a:cubicBezTo>
                <a:cubicBezTo>
                  <a:pt x="12" y="85"/>
                  <a:pt x="12" y="85"/>
                  <a:pt x="12" y="85"/>
                </a:cubicBezTo>
                <a:cubicBezTo>
                  <a:pt x="19" y="85"/>
                  <a:pt x="25" y="88"/>
                  <a:pt x="30" y="92"/>
                </a:cubicBezTo>
                <a:cubicBezTo>
                  <a:pt x="34" y="97"/>
                  <a:pt x="37" y="103"/>
                  <a:pt x="37" y="109"/>
                </a:cubicBezTo>
                <a:cubicBezTo>
                  <a:pt x="146" y="109"/>
                  <a:pt x="146" y="109"/>
                  <a:pt x="146" y="109"/>
                </a:cubicBezTo>
                <a:cubicBezTo>
                  <a:pt x="146" y="103"/>
                  <a:pt x="148" y="97"/>
                  <a:pt x="153" y="92"/>
                </a:cubicBezTo>
                <a:cubicBezTo>
                  <a:pt x="157" y="88"/>
                  <a:pt x="163" y="85"/>
                  <a:pt x="170" y="85"/>
                </a:cubicBezTo>
                <a:close/>
                <a:moveTo>
                  <a:pt x="119" y="48"/>
                </a:moveTo>
                <a:cubicBezTo>
                  <a:pt x="121" y="52"/>
                  <a:pt x="121" y="57"/>
                  <a:pt x="121" y="61"/>
                </a:cubicBezTo>
                <a:cubicBezTo>
                  <a:pt x="121" y="65"/>
                  <a:pt x="121" y="70"/>
                  <a:pt x="119" y="74"/>
                </a:cubicBezTo>
                <a:cubicBezTo>
                  <a:pt x="118" y="79"/>
                  <a:pt x="116" y="83"/>
                  <a:pt x="114" y="87"/>
                </a:cubicBezTo>
                <a:cubicBezTo>
                  <a:pt x="111" y="91"/>
                  <a:pt x="108" y="94"/>
                  <a:pt x="104" y="97"/>
                </a:cubicBezTo>
                <a:cubicBezTo>
                  <a:pt x="100" y="99"/>
                  <a:pt x="96" y="100"/>
                  <a:pt x="91" y="100"/>
                </a:cubicBezTo>
                <a:cubicBezTo>
                  <a:pt x="86" y="100"/>
                  <a:pt x="82" y="99"/>
                  <a:pt x="78" y="97"/>
                </a:cubicBezTo>
                <a:cubicBezTo>
                  <a:pt x="74" y="94"/>
                  <a:pt x="71" y="91"/>
                  <a:pt x="68" y="87"/>
                </a:cubicBezTo>
                <a:cubicBezTo>
                  <a:pt x="66" y="83"/>
                  <a:pt x="64" y="79"/>
                  <a:pt x="63" y="74"/>
                </a:cubicBezTo>
                <a:cubicBezTo>
                  <a:pt x="62" y="70"/>
                  <a:pt x="61" y="65"/>
                  <a:pt x="61" y="61"/>
                </a:cubicBezTo>
                <a:cubicBezTo>
                  <a:pt x="61" y="57"/>
                  <a:pt x="62" y="52"/>
                  <a:pt x="63" y="48"/>
                </a:cubicBezTo>
                <a:cubicBezTo>
                  <a:pt x="64" y="43"/>
                  <a:pt x="66" y="39"/>
                  <a:pt x="68" y="35"/>
                </a:cubicBezTo>
                <a:cubicBezTo>
                  <a:pt x="71" y="31"/>
                  <a:pt x="74" y="28"/>
                  <a:pt x="78" y="25"/>
                </a:cubicBezTo>
                <a:cubicBezTo>
                  <a:pt x="82" y="23"/>
                  <a:pt x="86" y="22"/>
                  <a:pt x="91" y="22"/>
                </a:cubicBezTo>
                <a:cubicBezTo>
                  <a:pt x="96" y="22"/>
                  <a:pt x="100" y="23"/>
                  <a:pt x="104" y="25"/>
                </a:cubicBezTo>
                <a:cubicBezTo>
                  <a:pt x="108" y="28"/>
                  <a:pt x="111" y="31"/>
                  <a:pt x="114" y="35"/>
                </a:cubicBezTo>
                <a:cubicBezTo>
                  <a:pt x="116" y="39"/>
                  <a:pt x="118" y="43"/>
                  <a:pt x="119" y="48"/>
                </a:cubicBezTo>
                <a:close/>
                <a:moveTo>
                  <a:pt x="73" y="85"/>
                </a:moveTo>
                <a:cubicBezTo>
                  <a:pt x="109" y="85"/>
                  <a:pt x="109" y="85"/>
                  <a:pt x="109" y="85"/>
                </a:cubicBezTo>
                <a:cubicBezTo>
                  <a:pt x="109" y="76"/>
                  <a:pt x="109" y="76"/>
                  <a:pt x="109" y="76"/>
                </a:cubicBezTo>
                <a:cubicBezTo>
                  <a:pt x="97" y="76"/>
                  <a:pt x="97" y="76"/>
                  <a:pt x="97" y="76"/>
                </a:cubicBezTo>
                <a:cubicBezTo>
                  <a:pt x="97" y="34"/>
                  <a:pt x="97" y="34"/>
                  <a:pt x="97" y="34"/>
                </a:cubicBezTo>
                <a:cubicBezTo>
                  <a:pt x="86" y="34"/>
                  <a:pt x="86" y="34"/>
                  <a:pt x="86" y="34"/>
                </a:cubicBezTo>
                <a:cubicBezTo>
                  <a:pt x="72" y="47"/>
                  <a:pt x="72" y="47"/>
                  <a:pt x="72" y="47"/>
                </a:cubicBezTo>
                <a:cubicBezTo>
                  <a:pt x="80" y="54"/>
                  <a:pt x="80" y="54"/>
                  <a:pt x="80" y="54"/>
                </a:cubicBezTo>
                <a:cubicBezTo>
                  <a:pt x="82" y="52"/>
                  <a:pt x="84" y="50"/>
                  <a:pt x="85" y="49"/>
                </a:cubicBezTo>
                <a:cubicBezTo>
                  <a:pt x="85" y="49"/>
                  <a:pt x="85" y="49"/>
                  <a:pt x="85" y="49"/>
                </a:cubicBezTo>
                <a:cubicBezTo>
                  <a:pt x="85" y="76"/>
                  <a:pt x="85" y="76"/>
                  <a:pt x="85" y="76"/>
                </a:cubicBezTo>
                <a:cubicBezTo>
                  <a:pt x="73" y="76"/>
                  <a:pt x="73" y="76"/>
                  <a:pt x="73" y="76"/>
                </a:cubicBezTo>
                <a:lnTo>
                  <a:pt x="73" y="8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Прямоугольник 61"/>
          <p:cNvSpPr/>
          <p:nvPr/>
        </p:nvSpPr>
        <p:spPr>
          <a:xfrm>
            <a:off x="947583" y="2352797"/>
            <a:ext cx="36102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Сумма гранта – от 100 до 500 тыс.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рублей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Freeform 103"/>
          <p:cNvSpPr>
            <a:spLocks noEditPoints="1"/>
          </p:cNvSpPr>
          <p:nvPr/>
        </p:nvSpPr>
        <p:spPr bwMode="auto">
          <a:xfrm>
            <a:off x="7051758" y="4606226"/>
            <a:ext cx="3628512" cy="3628512"/>
          </a:xfrm>
          <a:custGeom>
            <a:avLst/>
            <a:gdLst>
              <a:gd name="T0" fmla="*/ 226 w 512"/>
              <a:gd name="T1" fmla="*/ 74 h 512"/>
              <a:gd name="T2" fmla="*/ 176 w 512"/>
              <a:gd name="T3" fmla="*/ 92 h 512"/>
              <a:gd name="T4" fmla="*/ 109 w 512"/>
              <a:gd name="T5" fmla="*/ 85 h 512"/>
              <a:gd name="T6" fmla="*/ 117 w 512"/>
              <a:gd name="T7" fmla="*/ 137 h 512"/>
              <a:gd name="T8" fmla="*/ 86 w 512"/>
              <a:gd name="T9" fmla="*/ 172 h 512"/>
              <a:gd name="T10" fmla="*/ 65 w 512"/>
              <a:gd name="T11" fmla="*/ 223 h 512"/>
              <a:gd name="T12" fmla="*/ 72 w 512"/>
              <a:gd name="T13" fmla="*/ 257 h 512"/>
              <a:gd name="T14" fmla="*/ 65 w 512"/>
              <a:gd name="T15" fmla="*/ 289 h 512"/>
              <a:gd name="T16" fmla="*/ 88 w 512"/>
              <a:gd name="T17" fmla="*/ 340 h 512"/>
              <a:gd name="T18" fmla="*/ 122 w 512"/>
              <a:gd name="T19" fmla="*/ 382 h 512"/>
              <a:gd name="T20" fmla="*/ 136 w 512"/>
              <a:gd name="T21" fmla="*/ 446 h 512"/>
              <a:gd name="T22" fmla="*/ 183 w 512"/>
              <a:gd name="T23" fmla="*/ 422 h 512"/>
              <a:gd name="T24" fmla="*/ 229 w 512"/>
              <a:gd name="T25" fmla="*/ 445 h 512"/>
              <a:gd name="T26" fmla="*/ 274 w 512"/>
              <a:gd name="T27" fmla="*/ 480 h 512"/>
              <a:gd name="T28" fmla="*/ 297 w 512"/>
              <a:gd name="T29" fmla="*/ 433 h 512"/>
              <a:gd name="T30" fmla="*/ 346 w 512"/>
              <a:gd name="T31" fmla="*/ 424 h 512"/>
              <a:gd name="T32" fmla="*/ 390 w 512"/>
              <a:gd name="T33" fmla="*/ 387 h 512"/>
              <a:gd name="T34" fmla="*/ 418 w 512"/>
              <a:gd name="T35" fmla="*/ 344 h 512"/>
              <a:gd name="T36" fmla="*/ 468 w 512"/>
              <a:gd name="T37" fmla="*/ 340 h 512"/>
              <a:gd name="T38" fmla="*/ 441 w 512"/>
              <a:gd name="T39" fmla="*/ 279 h 512"/>
              <a:gd name="T40" fmla="*/ 441 w 512"/>
              <a:gd name="T41" fmla="*/ 231 h 512"/>
              <a:gd name="T42" fmla="*/ 467 w 512"/>
              <a:gd name="T43" fmla="*/ 170 h 512"/>
              <a:gd name="T44" fmla="*/ 415 w 512"/>
              <a:gd name="T45" fmla="*/ 164 h 512"/>
              <a:gd name="T46" fmla="*/ 391 w 512"/>
              <a:gd name="T47" fmla="*/ 119 h 512"/>
              <a:gd name="T48" fmla="*/ 341 w 512"/>
              <a:gd name="T49" fmla="*/ 90 h 512"/>
              <a:gd name="T50" fmla="*/ 290 w 512"/>
              <a:gd name="T51" fmla="*/ 77 h 512"/>
              <a:gd name="T52" fmla="*/ 264 w 512"/>
              <a:gd name="T53" fmla="*/ 33 h 512"/>
              <a:gd name="T54" fmla="*/ 292 w 512"/>
              <a:gd name="T55" fmla="*/ 4 h 512"/>
              <a:gd name="T56" fmla="*/ 311 w 512"/>
              <a:gd name="T57" fmla="*/ 50 h 512"/>
              <a:gd name="T58" fmla="*/ 374 w 512"/>
              <a:gd name="T59" fmla="*/ 31 h 512"/>
              <a:gd name="T60" fmla="*/ 433 w 512"/>
              <a:gd name="T61" fmla="*/ 68 h 512"/>
              <a:gd name="T62" fmla="*/ 436 w 512"/>
              <a:gd name="T63" fmla="*/ 85 h 512"/>
              <a:gd name="T64" fmla="*/ 478 w 512"/>
              <a:gd name="T65" fmla="*/ 138 h 512"/>
              <a:gd name="T66" fmla="*/ 492 w 512"/>
              <a:gd name="T67" fmla="*/ 148 h 512"/>
              <a:gd name="T68" fmla="*/ 510 w 512"/>
              <a:gd name="T69" fmla="*/ 215 h 512"/>
              <a:gd name="T70" fmla="*/ 473 w 512"/>
              <a:gd name="T71" fmla="*/ 255 h 512"/>
              <a:gd name="T72" fmla="*/ 512 w 512"/>
              <a:gd name="T73" fmla="*/ 296 h 512"/>
              <a:gd name="T74" fmla="*/ 492 w 512"/>
              <a:gd name="T75" fmla="*/ 363 h 512"/>
              <a:gd name="T76" fmla="*/ 478 w 512"/>
              <a:gd name="T77" fmla="*/ 372 h 512"/>
              <a:gd name="T78" fmla="*/ 438 w 512"/>
              <a:gd name="T79" fmla="*/ 425 h 512"/>
              <a:gd name="T80" fmla="*/ 433 w 512"/>
              <a:gd name="T81" fmla="*/ 443 h 512"/>
              <a:gd name="T82" fmla="*/ 375 w 512"/>
              <a:gd name="T83" fmla="*/ 482 h 512"/>
              <a:gd name="T84" fmla="*/ 313 w 512"/>
              <a:gd name="T85" fmla="*/ 462 h 512"/>
              <a:gd name="T86" fmla="*/ 292 w 512"/>
              <a:gd name="T87" fmla="*/ 509 h 512"/>
              <a:gd name="T88" fmla="*/ 226 w 512"/>
              <a:gd name="T89" fmla="*/ 510 h 512"/>
              <a:gd name="T90" fmla="*/ 211 w 512"/>
              <a:gd name="T91" fmla="*/ 499 h 512"/>
              <a:gd name="T92" fmla="*/ 142 w 512"/>
              <a:gd name="T93" fmla="*/ 482 h 512"/>
              <a:gd name="T94" fmla="*/ 104 w 512"/>
              <a:gd name="T95" fmla="*/ 464 h 512"/>
              <a:gd name="T96" fmla="*/ 75 w 512"/>
              <a:gd name="T97" fmla="*/ 432 h 512"/>
              <a:gd name="T98" fmla="*/ 75 w 512"/>
              <a:gd name="T99" fmla="*/ 372 h 512"/>
              <a:gd name="T100" fmla="*/ 22 w 512"/>
              <a:gd name="T101" fmla="*/ 368 h 512"/>
              <a:gd name="T102" fmla="*/ 0 w 512"/>
              <a:gd name="T103" fmla="*/ 302 h 512"/>
              <a:gd name="T104" fmla="*/ 40 w 512"/>
              <a:gd name="T105" fmla="*/ 268 h 512"/>
              <a:gd name="T106" fmla="*/ 3 w 512"/>
              <a:gd name="T107" fmla="*/ 220 h 512"/>
              <a:gd name="T108" fmla="*/ 8 w 512"/>
              <a:gd name="T109" fmla="*/ 178 h 512"/>
              <a:gd name="T110" fmla="*/ 30 w 512"/>
              <a:gd name="T111" fmla="*/ 142 h 512"/>
              <a:gd name="T112" fmla="*/ 88 w 512"/>
              <a:gd name="T113" fmla="*/ 122 h 512"/>
              <a:gd name="T114" fmla="*/ 75 w 512"/>
              <a:gd name="T115" fmla="*/ 73 h 512"/>
              <a:gd name="T116" fmla="*/ 133 w 512"/>
              <a:gd name="T117" fmla="*/ 31 h 512"/>
              <a:gd name="T118" fmla="*/ 178 w 512"/>
              <a:gd name="T119" fmla="*/ 58 h 512"/>
              <a:gd name="T120" fmla="*/ 213 w 512"/>
              <a:gd name="T121" fmla="*/ 10 h 512"/>
              <a:gd name="T122" fmla="*/ 255 w 512"/>
              <a:gd name="T123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12" h="512">
                <a:moveTo>
                  <a:pt x="255" y="33"/>
                </a:moveTo>
                <a:lnTo>
                  <a:pt x="239" y="33"/>
                </a:lnTo>
                <a:lnTo>
                  <a:pt x="228" y="68"/>
                </a:lnTo>
                <a:lnTo>
                  <a:pt x="226" y="74"/>
                </a:lnTo>
                <a:lnTo>
                  <a:pt x="221" y="77"/>
                </a:lnTo>
                <a:lnTo>
                  <a:pt x="216" y="79"/>
                </a:lnTo>
                <a:lnTo>
                  <a:pt x="181" y="90"/>
                </a:lnTo>
                <a:lnTo>
                  <a:pt x="176" y="92"/>
                </a:lnTo>
                <a:lnTo>
                  <a:pt x="170" y="92"/>
                </a:lnTo>
                <a:lnTo>
                  <a:pt x="165" y="89"/>
                </a:lnTo>
                <a:lnTo>
                  <a:pt x="136" y="66"/>
                </a:lnTo>
                <a:lnTo>
                  <a:pt x="109" y="85"/>
                </a:lnTo>
                <a:lnTo>
                  <a:pt x="120" y="121"/>
                </a:lnTo>
                <a:lnTo>
                  <a:pt x="122" y="126"/>
                </a:lnTo>
                <a:lnTo>
                  <a:pt x="120" y="132"/>
                </a:lnTo>
                <a:lnTo>
                  <a:pt x="117" y="137"/>
                </a:lnTo>
                <a:lnTo>
                  <a:pt x="96" y="166"/>
                </a:lnTo>
                <a:lnTo>
                  <a:pt x="94" y="169"/>
                </a:lnTo>
                <a:lnTo>
                  <a:pt x="89" y="170"/>
                </a:lnTo>
                <a:lnTo>
                  <a:pt x="86" y="172"/>
                </a:lnTo>
                <a:lnTo>
                  <a:pt x="81" y="174"/>
                </a:lnTo>
                <a:lnTo>
                  <a:pt x="45" y="172"/>
                </a:lnTo>
                <a:lnTo>
                  <a:pt x="33" y="202"/>
                </a:lnTo>
                <a:lnTo>
                  <a:pt x="65" y="223"/>
                </a:lnTo>
                <a:lnTo>
                  <a:pt x="69" y="228"/>
                </a:lnTo>
                <a:lnTo>
                  <a:pt x="72" y="233"/>
                </a:lnTo>
                <a:lnTo>
                  <a:pt x="72" y="239"/>
                </a:lnTo>
                <a:lnTo>
                  <a:pt x="72" y="257"/>
                </a:lnTo>
                <a:lnTo>
                  <a:pt x="72" y="275"/>
                </a:lnTo>
                <a:lnTo>
                  <a:pt x="72" y="279"/>
                </a:lnTo>
                <a:lnTo>
                  <a:pt x="69" y="286"/>
                </a:lnTo>
                <a:lnTo>
                  <a:pt x="65" y="289"/>
                </a:lnTo>
                <a:lnTo>
                  <a:pt x="35" y="310"/>
                </a:lnTo>
                <a:lnTo>
                  <a:pt x="45" y="342"/>
                </a:lnTo>
                <a:lnTo>
                  <a:pt x="83" y="340"/>
                </a:lnTo>
                <a:lnTo>
                  <a:pt x="88" y="340"/>
                </a:lnTo>
                <a:lnTo>
                  <a:pt x="93" y="344"/>
                </a:lnTo>
                <a:lnTo>
                  <a:pt x="98" y="348"/>
                </a:lnTo>
                <a:lnTo>
                  <a:pt x="118" y="377"/>
                </a:lnTo>
                <a:lnTo>
                  <a:pt x="122" y="382"/>
                </a:lnTo>
                <a:lnTo>
                  <a:pt x="123" y="387"/>
                </a:lnTo>
                <a:lnTo>
                  <a:pt x="122" y="393"/>
                </a:lnTo>
                <a:lnTo>
                  <a:pt x="109" y="427"/>
                </a:lnTo>
                <a:lnTo>
                  <a:pt x="136" y="446"/>
                </a:lnTo>
                <a:lnTo>
                  <a:pt x="167" y="424"/>
                </a:lnTo>
                <a:lnTo>
                  <a:pt x="171" y="422"/>
                </a:lnTo>
                <a:lnTo>
                  <a:pt x="176" y="421"/>
                </a:lnTo>
                <a:lnTo>
                  <a:pt x="183" y="422"/>
                </a:lnTo>
                <a:lnTo>
                  <a:pt x="216" y="433"/>
                </a:lnTo>
                <a:lnTo>
                  <a:pt x="223" y="435"/>
                </a:lnTo>
                <a:lnTo>
                  <a:pt x="226" y="438"/>
                </a:lnTo>
                <a:lnTo>
                  <a:pt x="229" y="445"/>
                </a:lnTo>
                <a:lnTo>
                  <a:pt x="240" y="480"/>
                </a:lnTo>
                <a:lnTo>
                  <a:pt x="248" y="480"/>
                </a:lnTo>
                <a:lnTo>
                  <a:pt x="256" y="480"/>
                </a:lnTo>
                <a:lnTo>
                  <a:pt x="274" y="480"/>
                </a:lnTo>
                <a:lnTo>
                  <a:pt x="284" y="443"/>
                </a:lnTo>
                <a:lnTo>
                  <a:pt x="287" y="438"/>
                </a:lnTo>
                <a:lnTo>
                  <a:pt x="290" y="435"/>
                </a:lnTo>
                <a:lnTo>
                  <a:pt x="297" y="433"/>
                </a:lnTo>
                <a:lnTo>
                  <a:pt x="330" y="422"/>
                </a:lnTo>
                <a:lnTo>
                  <a:pt x="337" y="421"/>
                </a:lnTo>
                <a:lnTo>
                  <a:pt x="341" y="421"/>
                </a:lnTo>
                <a:lnTo>
                  <a:pt x="346" y="424"/>
                </a:lnTo>
                <a:lnTo>
                  <a:pt x="377" y="446"/>
                </a:lnTo>
                <a:lnTo>
                  <a:pt x="404" y="427"/>
                </a:lnTo>
                <a:lnTo>
                  <a:pt x="391" y="392"/>
                </a:lnTo>
                <a:lnTo>
                  <a:pt x="390" y="387"/>
                </a:lnTo>
                <a:lnTo>
                  <a:pt x="391" y="381"/>
                </a:lnTo>
                <a:lnTo>
                  <a:pt x="394" y="376"/>
                </a:lnTo>
                <a:lnTo>
                  <a:pt x="415" y="347"/>
                </a:lnTo>
                <a:lnTo>
                  <a:pt x="418" y="344"/>
                </a:lnTo>
                <a:lnTo>
                  <a:pt x="422" y="342"/>
                </a:lnTo>
                <a:lnTo>
                  <a:pt x="425" y="340"/>
                </a:lnTo>
                <a:lnTo>
                  <a:pt x="430" y="339"/>
                </a:lnTo>
                <a:lnTo>
                  <a:pt x="468" y="340"/>
                </a:lnTo>
                <a:lnTo>
                  <a:pt x="478" y="308"/>
                </a:lnTo>
                <a:lnTo>
                  <a:pt x="447" y="289"/>
                </a:lnTo>
                <a:lnTo>
                  <a:pt x="443" y="284"/>
                </a:lnTo>
                <a:lnTo>
                  <a:pt x="441" y="279"/>
                </a:lnTo>
                <a:lnTo>
                  <a:pt x="439" y="273"/>
                </a:lnTo>
                <a:lnTo>
                  <a:pt x="441" y="255"/>
                </a:lnTo>
                <a:lnTo>
                  <a:pt x="439" y="238"/>
                </a:lnTo>
                <a:lnTo>
                  <a:pt x="441" y="231"/>
                </a:lnTo>
                <a:lnTo>
                  <a:pt x="443" y="227"/>
                </a:lnTo>
                <a:lnTo>
                  <a:pt x="447" y="223"/>
                </a:lnTo>
                <a:lnTo>
                  <a:pt x="478" y="202"/>
                </a:lnTo>
                <a:lnTo>
                  <a:pt x="467" y="170"/>
                </a:lnTo>
                <a:lnTo>
                  <a:pt x="430" y="172"/>
                </a:lnTo>
                <a:lnTo>
                  <a:pt x="423" y="170"/>
                </a:lnTo>
                <a:lnTo>
                  <a:pt x="418" y="169"/>
                </a:lnTo>
                <a:lnTo>
                  <a:pt x="415" y="164"/>
                </a:lnTo>
                <a:lnTo>
                  <a:pt x="394" y="135"/>
                </a:lnTo>
                <a:lnTo>
                  <a:pt x="391" y="130"/>
                </a:lnTo>
                <a:lnTo>
                  <a:pt x="390" y="126"/>
                </a:lnTo>
                <a:lnTo>
                  <a:pt x="391" y="119"/>
                </a:lnTo>
                <a:lnTo>
                  <a:pt x="402" y="85"/>
                </a:lnTo>
                <a:lnTo>
                  <a:pt x="375" y="66"/>
                </a:lnTo>
                <a:lnTo>
                  <a:pt x="346" y="89"/>
                </a:lnTo>
                <a:lnTo>
                  <a:pt x="341" y="90"/>
                </a:lnTo>
                <a:lnTo>
                  <a:pt x="335" y="92"/>
                </a:lnTo>
                <a:lnTo>
                  <a:pt x="330" y="90"/>
                </a:lnTo>
                <a:lnTo>
                  <a:pt x="295" y="79"/>
                </a:lnTo>
                <a:lnTo>
                  <a:pt x="290" y="77"/>
                </a:lnTo>
                <a:lnTo>
                  <a:pt x="285" y="74"/>
                </a:lnTo>
                <a:lnTo>
                  <a:pt x="284" y="68"/>
                </a:lnTo>
                <a:lnTo>
                  <a:pt x="272" y="33"/>
                </a:lnTo>
                <a:lnTo>
                  <a:pt x="264" y="33"/>
                </a:lnTo>
                <a:lnTo>
                  <a:pt x="255" y="33"/>
                </a:lnTo>
                <a:close/>
                <a:moveTo>
                  <a:pt x="255" y="0"/>
                </a:moveTo>
                <a:lnTo>
                  <a:pt x="287" y="2"/>
                </a:lnTo>
                <a:lnTo>
                  <a:pt x="292" y="4"/>
                </a:lnTo>
                <a:lnTo>
                  <a:pt x="295" y="5"/>
                </a:lnTo>
                <a:lnTo>
                  <a:pt x="298" y="8"/>
                </a:lnTo>
                <a:lnTo>
                  <a:pt x="300" y="13"/>
                </a:lnTo>
                <a:lnTo>
                  <a:pt x="311" y="50"/>
                </a:lnTo>
                <a:lnTo>
                  <a:pt x="333" y="58"/>
                </a:lnTo>
                <a:lnTo>
                  <a:pt x="366" y="34"/>
                </a:lnTo>
                <a:lnTo>
                  <a:pt x="369" y="31"/>
                </a:lnTo>
                <a:lnTo>
                  <a:pt x="374" y="31"/>
                </a:lnTo>
                <a:lnTo>
                  <a:pt x="378" y="31"/>
                </a:lnTo>
                <a:lnTo>
                  <a:pt x="382" y="33"/>
                </a:lnTo>
                <a:lnTo>
                  <a:pt x="409" y="49"/>
                </a:lnTo>
                <a:lnTo>
                  <a:pt x="433" y="68"/>
                </a:lnTo>
                <a:lnTo>
                  <a:pt x="436" y="73"/>
                </a:lnTo>
                <a:lnTo>
                  <a:pt x="438" y="76"/>
                </a:lnTo>
                <a:lnTo>
                  <a:pt x="438" y="81"/>
                </a:lnTo>
                <a:lnTo>
                  <a:pt x="436" y="85"/>
                </a:lnTo>
                <a:lnTo>
                  <a:pt x="423" y="122"/>
                </a:lnTo>
                <a:lnTo>
                  <a:pt x="431" y="130"/>
                </a:lnTo>
                <a:lnTo>
                  <a:pt x="438" y="140"/>
                </a:lnTo>
                <a:lnTo>
                  <a:pt x="478" y="138"/>
                </a:lnTo>
                <a:lnTo>
                  <a:pt x="483" y="140"/>
                </a:lnTo>
                <a:lnTo>
                  <a:pt x="486" y="142"/>
                </a:lnTo>
                <a:lnTo>
                  <a:pt x="489" y="145"/>
                </a:lnTo>
                <a:lnTo>
                  <a:pt x="492" y="148"/>
                </a:lnTo>
                <a:lnTo>
                  <a:pt x="504" y="177"/>
                </a:lnTo>
                <a:lnTo>
                  <a:pt x="512" y="206"/>
                </a:lnTo>
                <a:lnTo>
                  <a:pt x="512" y="211"/>
                </a:lnTo>
                <a:lnTo>
                  <a:pt x="510" y="215"/>
                </a:lnTo>
                <a:lnTo>
                  <a:pt x="508" y="219"/>
                </a:lnTo>
                <a:lnTo>
                  <a:pt x="505" y="222"/>
                </a:lnTo>
                <a:lnTo>
                  <a:pt x="473" y="244"/>
                </a:lnTo>
                <a:lnTo>
                  <a:pt x="473" y="255"/>
                </a:lnTo>
                <a:lnTo>
                  <a:pt x="473" y="267"/>
                </a:lnTo>
                <a:lnTo>
                  <a:pt x="505" y="289"/>
                </a:lnTo>
                <a:lnTo>
                  <a:pt x="508" y="292"/>
                </a:lnTo>
                <a:lnTo>
                  <a:pt x="512" y="296"/>
                </a:lnTo>
                <a:lnTo>
                  <a:pt x="512" y="300"/>
                </a:lnTo>
                <a:lnTo>
                  <a:pt x="512" y="305"/>
                </a:lnTo>
                <a:lnTo>
                  <a:pt x="504" y="334"/>
                </a:lnTo>
                <a:lnTo>
                  <a:pt x="492" y="363"/>
                </a:lnTo>
                <a:lnTo>
                  <a:pt x="491" y="368"/>
                </a:lnTo>
                <a:lnTo>
                  <a:pt x="487" y="371"/>
                </a:lnTo>
                <a:lnTo>
                  <a:pt x="483" y="372"/>
                </a:lnTo>
                <a:lnTo>
                  <a:pt x="478" y="372"/>
                </a:lnTo>
                <a:lnTo>
                  <a:pt x="438" y="371"/>
                </a:lnTo>
                <a:lnTo>
                  <a:pt x="431" y="381"/>
                </a:lnTo>
                <a:lnTo>
                  <a:pt x="425" y="390"/>
                </a:lnTo>
                <a:lnTo>
                  <a:pt x="438" y="425"/>
                </a:lnTo>
                <a:lnTo>
                  <a:pt x="439" y="430"/>
                </a:lnTo>
                <a:lnTo>
                  <a:pt x="438" y="435"/>
                </a:lnTo>
                <a:lnTo>
                  <a:pt x="436" y="440"/>
                </a:lnTo>
                <a:lnTo>
                  <a:pt x="433" y="443"/>
                </a:lnTo>
                <a:lnTo>
                  <a:pt x="409" y="462"/>
                </a:lnTo>
                <a:lnTo>
                  <a:pt x="383" y="480"/>
                </a:lnTo>
                <a:lnTo>
                  <a:pt x="378" y="482"/>
                </a:lnTo>
                <a:lnTo>
                  <a:pt x="375" y="482"/>
                </a:lnTo>
                <a:lnTo>
                  <a:pt x="370" y="480"/>
                </a:lnTo>
                <a:lnTo>
                  <a:pt x="366" y="478"/>
                </a:lnTo>
                <a:lnTo>
                  <a:pt x="335" y="454"/>
                </a:lnTo>
                <a:lnTo>
                  <a:pt x="313" y="462"/>
                </a:lnTo>
                <a:lnTo>
                  <a:pt x="301" y="499"/>
                </a:lnTo>
                <a:lnTo>
                  <a:pt x="300" y="502"/>
                </a:lnTo>
                <a:lnTo>
                  <a:pt x="297" y="506"/>
                </a:lnTo>
                <a:lnTo>
                  <a:pt x="292" y="509"/>
                </a:lnTo>
                <a:lnTo>
                  <a:pt x="288" y="510"/>
                </a:lnTo>
                <a:lnTo>
                  <a:pt x="256" y="512"/>
                </a:lnTo>
                <a:lnTo>
                  <a:pt x="256" y="512"/>
                </a:lnTo>
                <a:lnTo>
                  <a:pt x="226" y="510"/>
                </a:lnTo>
                <a:lnTo>
                  <a:pt x="221" y="509"/>
                </a:lnTo>
                <a:lnTo>
                  <a:pt x="218" y="507"/>
                </a:lnTo>
                <a:lnTo>
                  <a:pt x="215" y="502"/>
                </a:lnTo>
                <a:lnTo>
                  <a:pt x="211" y="499"/>
                </a:lnTo>
                <a:lnTo>
                  <a:pt x="200" y="462"/>
                </a:lnTo>
                <a:lnTo>
                  <a:pt x="178" y="454"/>
                </a:lnTo>
                <a:lnTo>
                  <a:pt x="147" y="478"/>
                </a:lnTo>
                <a:lnTo>
                  <a:pt x="142" y="482"/>
                </a:lnTo>
                <a:lnTo>
                  <a:pt x="139" y="482"/>
                </a:lnTo>
                <a:lnTo>
                  <a:pt x="134" y="482"/>
                </a:lnTo>
                <a:lnTo>
                  <a:pt x="130" y="480"/>
                </a:lnTo>
                <a:lnTo>
                  <a:pt x="104" y="464"/>
                </a:lnTo>
                <a:lnTo>
                  <a:pt x="80" y="445"/>
                </a:lnTo>
                <a:lnTo>
                  <a:pt x="77" y="440"/>
                </a:lnTo>
                <a:lnTo>
                  <a:pt x="75" y="437"/>
                </a:lnTo>
                <a:lnTo>
                  <a:pt x="75" y="432"/>
                </a:lnTo>
                <a:lnTo>
                  <a:pt x="75" y="427"/>
                </a:lnTo>
                <a:lnTo>
                  <a:pt x="88" y="390"/>
                </a:lnTo>
                <a:lnTo>
                  <a:pt x="81" y="382"/>
                </a:lnTo>
                <a:lnTo>
                  <a:pt x="75" y="372"/>
                </a:lnTo>
                <a:lnTo>
                  <a:pt x="35" y="374"/>
                </a:lnTo>
                <a:lnTo>
                  <a:pt x="30" y="372"/>
                </a:lnTo>
                <a:lnTo>
                  <a:pt x="25" y="371"/>
                </a:lnTo>
                <a:lnTo>
                  <a:pt x="22" y="368"/>
                </a:lnTo>
                <a:lnTo>
                  <a:pt x="20" y="364"/>
                </a:lnTo>
                <a:lnTo>
                  <a:pt x="9" y="336"/>
                </a:lnTo>
                <a:lnTo>
                  <a:pt x="1" y="307"/>
                </a:lnTo>
                <a:lnTo>
                  <a:pt x="0" y="302"/>
                </a:lnTo>
                <a:lnTo>
                  <a:pt x="1" y="297"/>
                </a:lnTo>
                <a:lnTo>
                  <a:pt x="4" y="294"/>
                </a:lnTo>
                <a:lnTo>
                  <a:pt x="8" y="291"/>
                </a:lnTo>
                <a:lnTo>
                  <a:pt x="40" y="268"/>
                </a:lnTo>
                <a:lnTo>
                  <a:pt x="40" y="257"/>
                </a:lnTo>
                <a:lnTo>
                  <a:pt x="40" y="246"/>
                </a:lnTo>
                <a:lnTo>
                  <a:pt x="8" y="223"/>
                </a:lnTo>
                <a:lnTo>
                  <a:pt x="3" y="220"/>
                </a:lnTo>
                <a:lnTo>
                  <a:pt x="1" y="217"/>
                </a:lnTo>
                <a:lnTo>
                  <a:pt x="0" y="212"/>
                </a:lnTo>
                <a:lnTo>
                  <a:pt x="0" y="207"/>
                </a:lnTo>
                <a:lnTo>
                  <a:pt x="8" y="178"/>
                </a:lnTo>
                <a:lnTo>
                  <a:pt x="19" y="150"/>
                </a:lnTo>
                <a:lnTo>
                  <a:pt x="22" y="145"/>
                </a:lnTo>
                <a:lnTo>
                  <a:pt x="25" y="143"/>
                </a:lnTo>
                <a:lnTo>
                  <a:pt x="30" y="142"/>
                </a:lnTo>
                <a:lnTo>
                  <a:pt x="35" y="140"/>
                </a:lnTo>
                <a:lnTo>
                  <a:pt x="73" y="142"/>
                </a:lnTo>
                <a:lnTo>
                  <a:pt x="80" y="132"/>
                </a:lnTo>
                <a:lnTo>
                  <a:pt x="88" y="122"/>
                </a:lnTo>
                <a:lnTo>
                  <a:pt x="73" y="87"/>
                </a:lnTo>
                <a:lnTo>
                  <a:pt x="73" y="82"/>
                </a:lnTo>
                <a:lnTo>
                  <a:pt x="73" y="77"/>
                </a:lnTo>
                <a:lnTo>
                  <a:pt x="75" y="73"/>
                </a:lnTo>
                <a:lnTo>
                  <a:pt x="78" y="69"/>
                </a:lnTo>
                <a:lnTo>
                  <a:pt x="102" y="50"/>
                </a:lnTo>
                <a:lnTo>
                  <a:pt x="128" y="33"/>
                </a:lnTo>
                <a:lnTo>
                  <a:pt x="133" y="31"/>
                </a:lnTo>
                <a:lnTo>
                  <a:pt x="138" y="31"/>
                </a:lnTo>
                <a:lnTo>
                  <a:pt x="142" y="33"/>
                </a:lnTo>
                <a:lnTo>
                  <a:pt x="146" y="34"/>
                </a:lnTo>
                <a:lnTo>
                  <a:pt x="178" y="58"/>
                </a:lnTo>
                <a:lnTo>
                  <a:pt x="189" y="53"/>
                </a:lnTo>
                <a:lnTo>
                  <a:pt x="200" y="50"/>
                </a:lnTo>
                <a:lnTo>
                  <a:pt x="211" y="13"/>
                </a:lnTo>
                <a:lnTo>
                  <a:pt x="213" y="10"/>
                </a:lnTo>
                <a:lnTo>
                  <a:pt x="216" y="5"/>
                </a:lnTo>
                <a:lnTo>
                  <a:pt x="219" y="4"/>
                </a:lnTo>
                <a:lnTo>
                  <a:pt x="224" y="2"/>
                </a:lnTo>
                <a:lnTo>
                  <a:pt x="255" y="0"/>
                </a:lnTo>
                <a:close/>
              </a:path>
            </a:pathLst>
          </a:custGeom>
          <a:solidFill>
            <a:srgbClr val="004185">
              <a:alpha val="16863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4" name="Freeform 104"/>
          <p:cNvSpPr>
            <a:spLocks noEditPoints="1"/>
          </p:cNvSpPr>
          <p:nvPr/>
        </p:nvSpPr>
        <p:spPr bwMode="auto">
          <a:xfrm>
            <a:off x="8299061" y="5853522"/>
            <a:ext cx="1133912" cy="1133912"/>
          </a:xfrm>
          <a:custGeom>
            <a:avLst/>
            <a:gdLst>
              <a:gd name="T0" fmla="*/ 80 w 161"/>
              <a:gd name="T1" fmla="*/ 32 h 159"/>
              <a:gd name="T2" fmla="*/ 61 w 161"/>
              <a:gd name="T3" fmla="*/ 35 h 159"/>
              <a:gd name="T4" fmla="*/ 47 w 161"/>
              <a:gd name="T5" fmla="*/ 45 h 159"/>
              <a:gd name="T6" fmla="*/ 35 w 161"/>
              <a:gd name="T7" fmla="*/ 61 h 159"/>
              <a:gd name="T8" fmla="*/ 32 w 161"/>
              <a:gd name="T9" fmla="*/ 78 h 159"/>
              <a:gd name="T10" fmla="*/ 35 w 161"/>
              <a:gd name="T11" fmla="*/ 98 h 159"/>
              <a:gd name="T12" fmla="*/ 47 w 161"/>
              <a:gd name="T13" fmla="*/ 114 h 159"/>
              <a:gd name="T14" fmla="*/ 61 w 161"/>
              <a:gd name="T15" fmla="*/ 123 h 159"/>
              <a:gd name="T16" fmla="*/ 80 w 161"/>
              <a:gd name="T17" fmla="*/ 127 h 159"/>
              <a:gd name="T18" fmla="*/ 98 w 161"/>
              <a:gd name="T19" fmla="*/ 123 h 159"/>
              <a:gd name="T20" fmla="*/ 114 w 161"/>
              <a:gd name="T21" fmla="*/ 114 h 159"/>
              <a:gd name="T22" fmla="*/ 124 w 161"/>
              <a:gd name="T23" fmla="*/ 98 h 159"/>
              <a:gd name="T24" fmla="*/ 129 w 161"/>
              <a:gd name="T25" fmla="*/ 78 h 159"/>
              <a:gd name="T26" fmla="*/ 124 w 161"/>
              <a:gd name="T27" fmla="*/ 61 h 159"/>
              <a:gd name="T28" fmla="*/ 114 w 161"/>
              <a:gd name="T29" fmla="*/ 45 h 159"/>
              <a:gd name="T30" fmla="*/ 98 w 161"/>
              <a:gd name="T31" fmla="*/ 35 h 159"/>
              <a:gd name="T32" fmla="*/ 80 w 161"/>
              <a:gd name="T33" fmla="*/ 32 h 159"/>
              <a:gd name="T34" fmla="*/ 80 w 161"/>
              <a:gd name="T35" fmla="*/ 0 h 159"/>
              <a:gd name="T36" fmla="*/ 104 w 161"/>
              <a:gd name="T37" fmla="*/ 3 h 159"/>
              <a:gd name="T38" fmla="*/ 127 w 161"/>
              <a:gd name="T39" fmla="*/ 14 h 159"/>
              <a:gd name="T40" fmla="*/ 145 w 161"/>
              <a:gd name="T41" fmla="*/ 32 h 159"/>
              <a:gd name="T42" fmla="*/ 156 w 161"/>
              <a:gd name="T43" fmla="*/ 54 h 159"/>
              <a:gd name="T44" fmla="*/ 161 w 161"/>
              <a:gd name="T45" fmla="*/ 78 h 159"/>
              <a:gd name="T46" fmla="*/ 156 w 161"/>
              <a:gd name="T47" fmla="*/ 104 h 159"/>
              <a:gd name="T48" fmla="*/ 145 w 161"/>
              <a:gd name="T49" fmla="*/ 127 h 159"/>
              <a:gd name="T50" fmla="*/ 127 w 161"/>
              <a:gd name="T51" fmla="*/ 144 h 159"/>
              <a:gd name="T52" fmla="*/ 104 w 161"/>
              <a:gd name="T53" fmla="*/ 155 h 159"/>
              <a:gd name="T54" fmla="*/ 80 w 161"/>
              <a:gd name="T55" fmla="*/ 159 h 159"/>
              <a:gd name="T56" fmla="*/ 55 w 161"/>
              <a:gd name="T57" fmla="*/ 155 h 159"/>
              <a:gd name="T58" fmla="*/ 32 w 161"/>
              <a:gd name="T59" fmla="*/ 144 h 159"/>
              <a:gd name="T60" fmla="*/ 16 w 161"/>
              <a:gd name="T61" fmla="*/ 127 h 159"/>
              <a:gd name="T62" fmla="*/ 3 w 161"/>
              <a:gd name="T63" fmla="*/ 104 h 159"/>
              <a:gd name="T64" fmla="*/ 0 w 161"/>
              <a:gd name="T65" fmla="*/ 78 h 159"/>
              <a:gd name="T66" fmla="*/ 3 w 161"/>
              <a:gd name="T67" fmla="*/ 54 h 159"/>
              <a:gd name="T68" fmla="*/ 16 w 161"/>
              <a:gd name="T69" fmla="*/ 32 h 159"/>
              <a:gd name="T70" fmla="*/ 32 w 161"/>
              <a:gd name="T71" fmla="*/ 14 h 159"/>
              <a:gd name="T72" fmla="*/ 55 w 161"/>
              <a:gd name="T73" fmla="*/ 3 h 159"/>
              <a:gd name="T74" fmla="*/ 80 w 161"/>
              <a:gd name="T75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61" h="159">
                <a:moveTo>
                  <a:pt x="80" y="32"/>
                </a:moveTo>
                <a:lnTo>
                  <a:pt x="61" y="35"/>
                </a:lnTo>
                <a:lnTo>
                  <a:pt x="47" y="45"/>
                </a:lnTo>
                <a:lnTo>
                  <a:pt x="35" y="61"/>
                </a:lnTo>
                <a:lnTo>
                  <a:pt x="32" y="78"/>
                </a:lnTo>
                <a:lnTo>
                  <a:pt x="35" y="98"/>
                </a:lnTo>
                <a:lnTo>
                  <a:pt x="47" y="114"/>
                </a:lnTo>
                <a:lnTo>
                  <a:pt x="61" y="123"/>
                </a:lnTo>
                <a:lnTo>
                  <a:pt x="80" y="127"/>
                </a:lnTo>
                <a:lnTo>
                  <a:pt x="98" y="123"/>
                </a:lnTo>
                <a:lnTo>
                  <a:pt x="114" y="114"/>
                </a:lnTo>
                <a:lnTo>
                  <a:pt x="124" y="98"/>
                </a:lnTo>
                <a:lnTo>
                  <a:pt x="129" y="78"/>
                </a:lnTo>
                <a:lnTo>
                  <a:pt x="124" y="61"/>
                </a:lnTo>
                <a:lnTo>
                  <a:pt x="114" y="45"/>
                </a:lnTo>
                <a:lnTo>
                  <a:pt x="98" y="35"/>
                </a:lnTo>
                <a:lnTo>
                  <a:pt x="80" y="32"/>
                </a:lnTo>
                <a:close/>
                <a:moveTo>
                  <a:pt x="80" y="0"/>
                </a:moveTo>
                <a:lnTo>
                  <a:pt x="104" y="3"/>
                </a:lnTo>
                <a:lnTo>
                  <a:pt x="127" y="14"/>
                </a:lnTo>
                <a:lnTo>
                  <a:pt x="145" y="32"/>
                </a:lnTo>
                <a:lnTo>
                  <a:pt x="156" y="54"/>
                </a:lnTo>
                <a:lnTo>
                  <a:pt x="161" y="78"/>
                </a:lnTo>
                <a:lnTo>
                  <a:pt x="156" y="104"/>
                </a:lnTo>
                <a:lnTo>
                  <a:pt x="145" y="127"/>
                </a:lnTo>
                <a:lnTo>
                  <a:pt x="127" y="144"/>
                </a:lnTo>
                <a:lnTo>
                  <a:pt x="104" y="155"/>
                </a:lnTo>
                <a:lnTo>
                  <a:pt x="80" y="159"/>
                </a:lnTo>
                <a:lnTo>
                  <a:pt x="55" y="155"/>
                </a:lnTo>
                <a:lnTo>
                  <a:pt x="32" y="144"/>
                </a:lnTo>
                <a:lnTo>
                  <a:pt x="16" y="127"/>
                </a:lnTo>
                <a:lnTo>
                  <a:pt x="3" y="104"/>
                </a:lnTo>
                <a:lnTo>
                  <a:pt x="0" y="78"/>
                </a:lnTo>
                <a:lnTo>
                  <a:pt x="3" y="54"/>
                </a:lnTo>
                <a:lnTo>
                  <a:pt x="16" y="32"/>
                </a:lnTo>
                <a:lnTo>
                  <a:pt x="32" y="14"/>
                </a:lnTo>
                <a:lnTo>
                  <a:pt x="55" y="3"/>
                </a:lnTo>
                <a:lnTo>
                  <a:pt x="80" y="0"/>
                </a:lnTo>
                <a:close/>
              </a:path>
            </a:pathLst>
          </a:custGeom>
          <a:solidFill>
            <a:srgbClr val="004185">
              <a:alpha val="16078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5" name="Freeform 105"/>
          <p:cNvSpPr>
            <a:spLocks/>
          </p:cNvSpPr>
          <p:nvPr/>
        </p:nvSpPr>
        <p:spPr bwMode="auto">
          <a:xfrm>
            <a:off x="7845499" y="5399960"/>
            <a:ext cx="2041037" cy="2041037"/>
          </a:xfrm>
          <a:custGeom>
            <a:avLst/>
            <a:gdLst>
              <a:gd name="T0" fmla="*/ 172 w 287"/>
              <a:gd name="T1" fmla="*/ 1 h 287"/>
              <a:gd name="T2" fmla="*/ 202 w 287"/>
              <a:gd name="T3" fmla="*/ 13 h 287"/>
              <a:gd name="T4" fmla="*/ 207 w 287"/>
              <a:gd name="T5" fmla="*/ 21 h 287"/>
              <a:gd name="T6" fmla="*/ 207 w 287"/>
              <a:gd name="T7" fmla="*/ 30 h 287"/>
              <a:gd name="T8" fmla="*/ 201 w 287"/>
              <a:gd name="T9" fmla="*/ 38 h 287"/>
              <a:gd name="T10" fmla="*/ 191 w 287"/>
              <a:gd name="T11" fmla="*/ 40 h 287"/>
              <a:gd name="T12" fmla="*/ 165 w 287"/>
              <a:gd name="T13" fmla="*/ 33 h 287"/>
              <a:gd name="T14" fmla="*/ 114 w 287"/>
              <a:gd name="T15" fmla="*/ 35 h 287"/>
              <a:gd name="T16" fmla="*/ 64 w 287"/>
              <a:gd name="T17" fmla="*/ 64 h 287"/>
              <a:gd name="T18" fmla="*/ 35 w 287"/>
              <a:gd name="T19" fmla="*/ 114 h 287"/>
              <a:gd name="T20" fmla="*/ 35 w 287"/>
              <a:gd name="T21" fmla="*/ 173 h 287"/>
              <a:gd name="T22" fmla="*/ 64 w 287"/>
              <a:gd name="T23" fmla="*/ 223 h 287"/>
              <a:gd name="T24" fmla="*/ 114 w 287"/>
              <a:gd name="T25" fmla="*/ 251 h 287"/>
              <a:gd name="T26" fmla="*/ 173 w 287"/>
              <a:gd name="T27" fmla="*/ 251 h 287"/>
              <a:gd name="T28" fmla="*/ 223 w 287"/>
              <a:gd name="T29" fmla="*/ 223 h 287"/>
              <a:gd name="T30" fmla="*/ 252 w 287"/>
              <a:gd name="T31" fmla="*/ 173 h 287"/>
              <a:gd name="T32" fmla="*/ 255 w 287"/>
              <a:gd name="T33" fmla="*/ 128 h 287"/>
              <a:gd name="T34" fmla="*/ 249 w 287"/>
              <a:gd name="T35" fmla="*/ 102 h 287"/>
              <a:gd name="T36" fmla="*/ 249 w 287"/>
              <a:gd name="T37" fmla="*/ 93 h 287"/>
              <a:gd name="T38" fmla="*/ 254 w 287"/>
              <a:gd name="T39" fmla="*/ 85 h 287"/>
              <a:gd name="T40" fmla="*/ 263 w 287"/>
              <a:gd name="T41" fmla="*/ 81 h 287"/>
              <a:gd name="T42" fmla="*/ 273 w 287"/>
              <a:gd name="T43" fmla="*/ 83 h 287"/>
              <a:gd name="T44" fmla="*/ 278 w 287"/>
              <a:gd name="T45" fmla="*/ 91 h 287"/>
              <a:gd name="T46" fmla="*/ 287 w 287"/>
              <a:gd name="T47" fmla="*/ 142 h 287"/>
              <a:gd name="T48" fmla="*/ 273 w 287"/>
              <a:gd name="T49" fmla="*/ 207 h 287"/>
              <a:gd name="T50" fmla="*/ 234 w 287"/>
              <a:gd name="T51" fmla="*/ 255 h 287"/>
              <a:gd name="T52" fmla="*/ 176 w 287"/>
              <a:gd name="T53" fmla="*/ 284 h 287"/>
              <a:gd name="T54" fmla="*/ 111 w 287"/>
              <a:gd name="T55" fmla="*/ 284 h 287"/>
              <a:gd name="T56" fmla="*/ 55 w 287"/>
              <a:gd name="T57" fmla="*/ 255 h 287"/>
              <a:gd name="T58" fmla="*/ 14 w 287"/>
              <a:gd name="T59" fmla="*/ 207 h 287"/>
              <a:gd name="T60" fmla="*/ 0 w 287"/>
              <a:gd name="T61" fmla="*/ 142 h 287"/>
              <a:gd name="T62" fmla="*/ 14 w 287"/>
              <a:gd name="T63" fmla="*/ 80 h 287"/>
              <a:gd name="T64" fmla="*/ 55 w 287"/>
              <a:gd name="T65" fmla="*/ 30 h 287"/>
              <a:gd name="T66" fmla="*/ 111 w 287"/>
              <a:gd name="T67" fmla="*/ 3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87" h="287">
                <a:moveTo>
                  <a:pt x="144" y="0"/>
                </a:moveTo>
                <a:lnTo>
                  <a:pt x="172" y="1"/>
                </a:lnTo>
                <a:lnTo>
                  <a:pt x="197" y="9"/>
                </a:lnTo>
                <a:lnTo>
                  <a:pt x="202" y="13"/>
                </a:lnTo>
                <a:lnTo>
                  <a:pt x="205" y="16"/>
                </a:lnTo>
                <a:lnTo>
                  <a:pt x="207" y="21"/>
                </a:lnTo>
                <a:lnTo>
                  <a:pt x="209" y="25"/>
                </a:lnTo>
                <a:lnTo>
                  <a:pt x="207" y="30"/>
                </a:lnTo>
                <a:lnTo>
                  <a:pt x="204" y="35"/>
                </a:lnTo>
                <a:lnTo>
                  <a:pt x="201" y="38"/>
                </a:lnTo>
                <a:lnTo>
                  <a:pt x="196" y="40"/>
                </a:lnTo>
                <a:lnTo>
                  <a:pt x="191" y="40"/>
                </a:lnTo>
                <a:lnTo>
                  <a:pt x="186" y="40"/>
                </a:lnTo>
                <a:lnTo>
                  <a:pt x="165" y="33"/>
                </a:lnTo>
                <a:lnTo>
                  <a:pt x="144" y="32"/>
                </a:lnTo>
                <a:lnTo>
                  <a:pt x="114" y="35"/>
                </a:lnTo>
                <a:lnTo>
                  <a:pt x="88" y="46"/>
                </a:lnTo>
                <a:lnTo>
                  <a:pt x="64" y="64"/>
                </a:lnTo>
                <a:lnTo>
                  <a:pt x="48" y="86"/>
                </a:lnTo>
                <a:lnTo>
                  <a:pt x="35" y="114"/>
                </a:lnTo>
                <a:lnTo>
                  <a:pt x="32" y="142"/>
                </a:lnTo>
                <a:lnTo>
                  <a:pt x="35" y="173"/>
                </a:lnTo>
                <a:lnTo>
                  <a:pt x="48" y="200"/>
                </a:lnTo>
                <a:lnTo>
                  <a:pt x="64" y="223"/>
                </a:lnTo>
                <a:lnTo>
                  <a:pt x="88" y="240"/>
                </a:lnTo>
                <a:lnTo>
                  <a:pt x="114" y="251"/>
                </a:lnTo>
                <a:lnTo>
                  <a:pt x="144" y="255"/>
                </a:lnTo>
                <a:lnTo>
                  <a:pt x="173" y="251"/>
                </a:lnTo>
                <a:lnTo>
                  <a:pt x="201" y="240"/>
                </a:lnTo>
                <a:lnTo>
                  <a:pt x="223" y="223"/>
                </a:lnTo>
                <a:lnTo>
                  <a:pt x="241" y="200"/>
                </a:lnTo>
                <a:lnTo>
                  <a:pt x="252" y="173"/>
                </a:lnTo>
                <a:lnTo>
                  <a:pt x="257" y="142"/>
                </a:lnTo>
                <a:lnTo>
                  <a:pt x="255" y="128"/>
                </a:lnTo>
                <a:lnTo>
                  <a:pt x="252" y="115"/>
                </a:lnTo>
                <a:lnTo>
                  <a:pt x="249" y="102"/>
                </a:lnTo>
                <a:lnTo>
                  <a:pt x="247" y="98"/>
                </a:lnTo>
                <a:lnTo>
                  <a:pt x="249" y="93"/>
                </a:lnTo>
                <a:lnTo>
                  <a:pt x="250" y="88"/>
                </a:lnTo>
                <a:lnTo>
                  <a:pt x="254" y="85"/>
                </a:lnTo>
                <a:lnTo>
                  <a:pt x="258" y="81"/>
                </a:lnTo>
                <a:lnTo>
                  <a:pt x="263" y="81"/>
                </a:lnTo>
                <a:lnTo>
                  <a:pt x="268" y="81"/>
                </a:lnTo>
                <a:lnTo>
                  <a:pt x="273" y="83"/>
                </a:lnTo>
                <a:lnTo>
                  <a:pt x="276" y="86"/>
                </a:lnTo>
                <a:lnTo>
                  <a:pt x="278" y="91"/>
                </a:lnTo>
                <a:lnTo>
                  <a:pt x="287" y="123"/>
                </a:lnTo>
                <a:lnTo>
                  <a:pt x="287" y="142"/>
                </a:lnTo>
                <a:lnTo>
                  <a:pt x="284" y="176"/>
                </a:lnTo>
                <a:lnTo>
                  <a:pt x="273" y="207"/>
                </a:lnTo>
                <a:lnTo>
                  <a:pt x="257" y="234"/>
                </a:lnTo>
                <a:lnTo>
                  <a:pt x="234" y="255"/>
                </a:lnTo>
                <a:lnTo>
                  <a:pt x="207" y="272"/>
                </a:lnTo>
                <a:lnTo>
                  <a:pt x="176" y="284"/>
                </a:lnTo>
                <a:lnTo>
                  <a:pt x="144" y="287"/>
                </a:lnTo>
                <a:lnTo>
                  <a:pt x="111" y="284"/>
                </a:lnTo>
                <a:lnTo>
                  <a:pt x="80" y="272"/>
                </a:lnTo>
                <a:lnTo>
                  <a:pt x="55" y="255"/>
                </a:lnTo>
                <a:lnTo>
                  <a:pt x="32" y="234"/>
                </a:lnTo>
                <a:lnTo>
                  <a:pt x="14" y="207"/>
                </a:lnTo>
                <a:lnTo>
                  <a:pt x="3" y="176"/>
                </a:lnTo>
                <a:lnTo>
                  <a:pt x="0" y="142"/>
                </a:lnTo>
                <a:lnTo>
                  <a:pt x="3" y="110"/>
                </a:lnTo>
                <a:lnTo>
                  <a:pt x="14" y="80"/>
                </a:lnTo>
                <a:lnTo>
                  <a:pt x="32" y="53"/>
                </a:lnTo>
                <a:lnTo>
                  <a:pt x="55" y="30"/>
                </a:lnTo>
                <a:lnTo>
                  <a:pt x="80" y="14"/>
                </a:lnTo>
                <a:lnTo>
                  <a:pt x="111" y="3"/>
                </a:lnTo>
                <a:lnTo>
                  <a:pt x="144" y="0"/>
                </a:lnTo>
                <a:close/>
              </a:path>
            </a:pathLst>
          </a:custGeom>
          <a:solidFill>
            <a:srgbClr val="004185">
              <a:alpha val="18039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76572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0F4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6070" y="85825"/>
            <a:ext cx="11287216" cy="795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193"/>
              </a:lnSpc>
            </a:pPr>
            <a:r>
              <a:rPr lang="ru-RU" sz="3600" dirty="0" smtClean="0">
                <a:solidFill>
                  <a:srgbClr val="531F11"/>
                </a:solidFill>
                <a:latin typeface="VLIRGT+Arial Black"/>
                <a:cs typeface="VLIRGT+Arial Black"/>
              </a:rPr>
              <a:t>Молодежное </a:t>
            </a:r>
            <a:r>
              <a:rPr lang="ru-RU" sz="3600" dirty="0">
                <a:solidFill>
                  <a:srgbClr val="531F11"/>
                </a:solidFill>
                <a:latin typeface="VLIRGT+Arial Black"/>
                <a:cs typeface="VLIRGT+Arial Black"/>
              </a:rPr>
              <a:t>предпринимательство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042206" y="1724464"/>
            <a:ext cx="6694942" cy="246653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>
              <a:spcBef>
                <a:spcPct val="0"/>
              </a:spcBef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Субъект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МСП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создан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физическим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лицом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25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лет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включительно</a:t>
            </a:r>
            <a:endParaRPr lang="ru-RU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Субъект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МСП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должен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пройти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обучение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в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рамках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обучающей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или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акселерационной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программы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в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течение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1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года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до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момента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получения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гранта</a:t>
            </a:r>
            <a:endParaRPr lang="en-US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По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состоянию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на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любую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дату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течение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30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календарных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дней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даты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подачи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документов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субъекта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МСП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отсутствует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просроченная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задолженность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по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налогам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сборам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иным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обязательным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платежам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превышающая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тыс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р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ублей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75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%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расходов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на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реализацию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социального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проекта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финансирует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бюджет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,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не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менее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25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% от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стоимости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социального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проекта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получатель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гранта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должен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обеспечить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за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счет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собственных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ea typeface="Tahoma" pitchFamily="34" charset="0"/>
                <a:cs typeface="Tahoma" pitchFamily="34" charset="0"/>
              </a:rPr>
              <a:t>средств</a:t>
            </a:r>
            <a:endParaRPr lang="ru-RU" sz="1200" dirty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463747" y="1107214"/>
            <a:ext cx="3202193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ОСНОВНЫЕ УСЛОВИЯ:</a:t>
            </a:r>
            <a:endParaRPr lang="ru-RU" sz="12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38" y="-171450"/>
            <a:ext cx="1278664" cy="127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Freeform 318"/>
          <p:cNvSpPr>
            <a:spLocks noEditPoints="1"/>
          </p:cNvSpPr>
          <p:nvPr/>
        </p:nvSpPr>
        <p:spPr bwMode="auto">
          <a:xfrm>
            <a:off x="313994" y="1175766"/>
            <a:ext cx="523044" cy="646652"/>
          </a:xfrm>
          <a:custGeom>
            <a:avLst/>
            <a:gdLst>
              <a:gd name="T0" fmla="*/ 94 w 145"/>
              <a:gd name="T1" fmla="*/ 61 h 170"/>
              <a:gd name="T2" fmla="*/ 145 w 145"/>
              <a:gd name="T3" fmla="*/ 61 h 170"/>
              <a:gd name="T4" fmla="*/ 145 w 145"/>
              <a:gd name="T5" fmla="*/ 161 h 170"/>
              <a:gd name="T6" fmla="*/ 142 w 145"/>
              <a:gd name="T7" fmla="*/ 167 h 170"/>
              <a:gd name="T8" fmla="*/ 136 w 145"/>
              <a:gd name="T9" fmla="*/ 170 h 170"/>
              <a:gd name="T10" fmla="*/ 9 w 145"/>
              <a:gd name="T11" fmla="*/ 170 h 170"/>
              <a:gd name="T12" fmla="*/ 2 w 145"/>
              <a:gd name="T13" fmla="*/ 167 h 170"/>
              <a:gd name="T14" fmla="*/ 0 w 145"/>
              <a:gd name="T15" fmla="*/ 161 h 170"/>
              <a:gd name="T16" fmla="*/ 0 w 145"/>
              <a:gd name="T17" fmla="*/ 9 h 170"/>
              <a:gd name="T18" fmla="*/ 2 w 145"/>
              <a:gd name="T19" fmla="*/ 3 h 170"/>
              <a:gd name="T20" fmla="*/ 9 w 145"/>
              <a:gd name="T21" fmla="*/ 0 h 170"/>
              <a:gd name="T22" fmla="*/ 84 w 145"/>
              <a:gd name="T23" fmla="*/ 0 h 170"/>
              <a:gd name="T24" fmla="*/ 84 w 145"/>
              <a:gd name="T25" fmla="*/ 52 h 170"/>
              <a:gd name="T26" fmla="*/ 87 w 145"/>
              <a:gd name="T27" fmla="*/ 58 h 170"/>
              <a:gd name="T28" fmla="*/ 94 w 145"/>
              <a:gd name="T29" fmla="*/ 61 h 170"/>
              <a:gd name="T30" fmla="*/ 109 w 145"/>
              <a:gd name="T31" fmla="*/ 82 h 170"/>
              <a:gd name="T32" fmla="*/ 109 w 145"/>
              <a:gd name="T33" fmla="*/ 76 h 170"/>
              <a:gd name="T34" fmla="*/ 108 w 145"/>
              <a:gd name="T35" fmla="*/ 74 h 170"/>
              <a:gd name="T36" fmla="*/ 106 w 145"/>
              <a:gd name="T37" fmla="*/ 73 h 170"/>
              <a:gd name="T38" fmla="*/ 39 w 145"/>
              <a:gd name="T39" fmla="*/ 73 h 170"/>
              <a:gd name="T40" fmla="*/ 37 w 145"/>
              <a:gd name="T41" fmla="*/ 74 h 170"/>
              <a:gd name="T42" fmla="*/ 36 w 145"/>
              <a:gd name="T43" fmla="*/ 76 h 170"/>
              <a:gd name="T44" fmla="*/ 36 w 145"/>
              <a:gd name="T45" fmla="*/ 82 h 170"/>
              <a:gd name="T46" fmla="*/ 37 w 145"/>
              <a:gd name="T47" fmla="*/ 84 h 170"/>
              <a:gd name="T48" fmla="*/ 39 w 145"/>
              <a:gd name="T49" fmla="*/ 85 h 170"/>
              <a:gd name="T50" fmla="*/ 106 w 145"/>
              <a:gd name="T51" fmla="*/ 85 h 170"/>
              <a:gd name="T52" fmla="*/ 108 w 145"/>
              <a:gd name="T53" fmla="*/ 84 h 170"/>
              <a:gd name="T54" fmla="*/ 109 w 145"/>
              <a:gd name="T55" fmla="*/ 82 h 170"/>
              <a:gd name="T56" fmla="*/ 109 w 145"/>
              <a:gd name="T57" fmla="*/ 106 h 170"/>
              <a:gd name="T58" fmla="*/ 109 w 145"/>
              <a:gd name="T59" fmla="*/ 100 h 170"/>
              <a:gd name="T60" fmla="*/ 108 w 145"/>
              <a:gd name="T61" fmla="*/ 98 h 170"/>
              <a:gd name="T62" fmla="*/ 106 w 145"/>
              <a:gd name="T63" fmla="*/ 97 h 170"/>
              <a:gd name="T64" fmla="*/ 39 w 145"/>
              <a:gd name="T65" fmla="*/ 97 h 170"/>
              <a:gd name="T66" fmla="*/ 37 w 145"/>
              <a:gd name="T67" fmla="*/ 98 h 170"/>
              <a:gd name="T68" fmla="*/ 36 w 145"/>
              <a:gd name="T69" fmla="*/ 100 h 170"/>
              <a:gd name="T70" fmla="*/ 36 w 145"/>
              <a:gd name="T71" fmla="*/ 106 h 170"/>
              <a:gd name="T72" fmla="*/ 37 w 145"/>
              <a:gd name="T73" fmla="*/ 108 h 170"/>
              <a:gd name="T74" fmla="*/ 39 w 145"/>
              <a:gd name="T75" fmla="*/ 109 h 170"/>
              <a:gd name="T76" fmla="*/ 106 w 145"/>
              <a:gd name="T77" fmla="*/ 109 h 170"/>
              <a:gd name="T78" fmla="*/ 108 w 145"/>
              <a:gd name="T79" fmla="*/ 108 h 170"/>
              <a:gd name="T80" fmla="*/ 109 w 145"/>
              <a:gd name="T81" fmla="*/ 106 h 170"/>
              <a:gd name="T82" fmla="*/ 109 w 145"/>
              <a:gd name="T83" fmla="*/ 130 h 170"/>
              <a:gd name="T84" fmla="*/ 109 w 145"/>
              <a:gd name="T85" fmla="*/ 124 h 170"/>
              <a:gd name="T86" fmla="*/ 108 w 145"/>
              <a:gd name="T87" fmla="*/ 122 h 170"/>
              <a:gd name="T88" fmla="*/ 106 w 145"/>
              <a:gd name="T89" fmla="*/ 121 h 170"/>
              <a:gd name="T90" fmla="*/ 39 w 145"/>
              <a:gd name="T91" fmla="*/ 121 h 170"/>
              <a:gd name="T92" fmla="*/ 37 w 145"/>
              <a:gd name="T93" fmla="*/ 122 h 170"/>
              <a:gd name="T94" fmla="*/ 36 w 145"/>
              <a:gd name="T95" fmla="*/ 124 h 170"/>
              <a:gd name="T96" fmla="*/ 36 w 145"/>
              <a:gd name="T97" fmla="*/ 130 h 170"/>
              <a:gd name="T98" fmla="*/ 37 w 145"/>
              <a:gd name="T99" fmla="*/ 132 h 170"/>
              <a:gd name="T100" fmla="*/ 39 w 145"/>
              <a:gd name="T101" fmla="*/ 133 h 170"/>
              <a:gd name="T102" fmla="*/ 106 w 145"/>
              <a:gd name="T103" fmla="*/ 133 h 170"/>
              <a:gd name="T104" fmla="*/ 108 w 145"/>
              <a:gd name="T105" fmla="*/ 132 h 170"/>
              <a:gd name="T106" fmla="*/ 109 w 145"/>
              <a:gd name="T107" fmla="*/ 130 h 170"/>
              <a:gd name="T108" fmla="*/ 139 w 145"/>
              <a:gd name="T109" fmla="*/ 45 h 170"/>
              <a:gd name="T110" fmla="*/ 141 w 145"/>
              <a:gd name="T111" fmla="*/ 49 h 170"/>
              <a:gd name="T112" fmla="*/ 97 w 145"/>
              <a:gd name="T113" fmla="*/ 49 h 170"/>
              <a:gd name="T114" fmla="*/ 97 w 145"/>
              <a:gd name="T115" fmla="*/ 4 h 170"/>
              <a:gd name="T116" fmla="*/ 100 w 145"/>
              <a:gd name="T117" fmla="*/ 7 h 170"/>
              <a:gd name="T118" fmla="*/ 139 w 145"/>
              <a:gd name="T119" fmla="*/ 45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5" h="170">
                <a:moveTo>
                  <a:pt x="94" y="61"/>
                </a:moveTo>
                <a:cubicBezTo>
                  <a:pt x="145" y="61"/>
                  <a:pt x="145" y="61"/>
                  <a:pt x="145" y="61"/>
                </a:cubicBezTo>
                <a:cubicBezTo>
                  <a:pt x="145" y="161"/>
                  <a:pt x="145" y="161"/>
                  <a:pt x="145" y="161"/>
                </a:cubicBezTo>
                <a:cubicBezTo>
                  <a:pt x="145" y="163"/>
                  <a:pt x="144" y="165"/>
                  <a:pt x="142" y="167"/>
                </a:cubicBezTo>
                <a:cubicBezTo>
                  <a:pt x="141" y="169"/>
                  <a:pt x="138" y="170"/>
                  <a:pt x="136" y="170"/>
                </a:cubicBezTo>
                <a:cubicBezTo>
                  <a:pt x="9" y="170"/>
                  <a:pt x="9" y="170"/>
                  <a:pt x="9" y="170"/>
                </a:cubicBezTo>
                <a:cubicBezTo>
                  <a:pt x="6" y="170"/>
                  <a:pt x="4" y="169"/>
                  <a:pt x="2" y="167"/>
                </a:cubicBezTo>
                <a:cubicBezTo>
                  <a:pt x="1" y="165"/>
                  <a:pt x="0" y="163"/>
                  <a:pt x="0" y="161"/>
                </a:cubicBezTo>
                <a:cubicBezTo>
                  <a:pt x="0" y="9"/>
                  <a:pt x="0" y="9"/>
                  <a:pt x="0" y="9"/>
                </a:cubicBezTo>
                <a:cubicBezTo>
                  <a:pt x="0" y="7"/>
                  <a:pt x="1" y="5"/>
                  <a:pt x="2" y="3"/>
                </a:cubicBezTo>
                <a:cubicBezTo>
                  <a:pt x="4" y="1"/>
                  <a:pt x="6" y="0"/>
                  <a:pt x="9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84" y="54"/>
                  <a:pt x="85" y="56"/>
                  <a:pt x="87" y="58"/>
                </a:cubicBezTo>
                <a:cubicBezTo>
                  <a:pt x="89" y="60"/>
                  <a:pt x="91" y="61"/>
                  <a:pt x="94" y="61"/>
                </a:cubicBezTo>
                <a:close/>
                <a:moveTo>
                  <a:pt x="109" y="82"/>
                </a:moveTo>
                <a:cubicBezTo>
                  <a:pt x="109" y="76"/>
                  <a:pt x="109" y="76"/>
                  <a:pt x="109" y="76"/>
                </a:cubicBezTo>
                <a:cubicBezTo>
                  <a:pt x="109" y="75"/>
                  <a:pt x="108" y="74"/>
                  <a:pt x="108" y="74"/>
                </a:cubicBezTo>
                <a:cubicBezTo>
                  <a:pt x="107" y="73"/>
                  <a:pt x="106" y="73"/>
                  <a:pt x="106" y="73"/>
                </a:cubicBezTo>
                <a:cubicBezTo>
                  <a:pt x="39" y="73"/>
                  <a:pt x="39" y="73"/>
                  <a:pt x="39" y="73"/>
                </a:cubicBezTo>
                <a:cubicBezTo>
                  <a:pt x="38" y="73"/>
                  <a:pt x="37" y="73"/>
                  <a:pt x="37" y="74"/>
                </a:cubicBezTo>
                <a:cubicBezTo>
                  <a:pt x="36" y="74"/>
                  <a:pt x="36" y="75"/>
                  <a:pt x="36" y="76"/>
                </a:cubicBezTo>
                <a:cubicBezTo>
                  <a:pt x="36" y="82"/>
                  <a:pt x="36" y="82"/>
                  <a:pt x="36" y="82"/>
                </a:cubicBezTo>
                <a:cubicBezTo>
                  <a:pt x="36" y="83"/>
                  <a:pt x="36" y="84"/>
                  <a:pt x="37" y="84"/>
                </a:cubicBezTo>
                <a:cubicBezTo>
                  <a:pt x="37" y="85"/>
                  <a:pt x="38" y="85"/>
                  <a:pt x="39" y="85"/>
                </a:cubicBezTo>
                <a:cubicBezTo>
                  <a:pt x="106" y="85"/>
                  <a:pt x="106" y="85"/>
                  <a:pt x="106" y="85"/>
                </a:cubicBezTo>
                <a:cubicBezTo>
                  <a:pt x="106" y="85"/>
                  <a:pt x="107" y="85"/>
                  <a:pt x="108" y="84"/>
                </a:cubicBezTo>
                <a:cubicBezTo>
                  <a:pt x="108" y="84"/>
                  <a:pt x="109" y="83"/>
                  <a:pt x="109" y="82"/>
                </a:cubicBezTo>
                <a:close/>
                <a:moveTo>
                  <a:pt x="109" y="106"/>
                </a:moveTo>
                <a:cubicBezTo>
                  <a:pt x="109" y="100"/>
                  <a:pt x="109" y="100"/>
                  <a:pt x="109" y="100"/>
                </a:cubicBezTo>
                <a:cubicBezTo>
                  <a:pt x="109" y="99"/>
                  <a:pt x="108" y="98"/>
                  <a:pt x="108" y="98"/>
                </a:cubicBezTo>
                <a:cubicBezTo>
                  <a:pt x="107" y="97"/>
                  <a:pt x="106" y="97"/>
                  <a:pt x="106" y="97"/>
                </a:cubicBezTo>
                <a:cubicBezTo>
                  <a:pt x="39" y="97"/>
                  <a:pt x="39" y="97"/>
                  <a:pt x="39" y="97"/>
                </a:cubicBezTo>
                <a:cubicBezTo>
                  <a:pt x="38" y="97"/>
                  <a:pt x="37" y="97"/>
                  <a:pt x="37" y="98"/>
                </a:cubicBezTo>
                <a:cubicBezTo>
                  <a:pt x="36" y="98"/>
                  <a:pt x="36" y="99"/>
                  <a:pt x="36" y="100"/>
                </a:cubicBezTo>
                <a:cubicBezTo>
                  <a:pt x="36" y="106"/>
                  <a:pt x="36" y="106"/>
                  <a:pt x="36" y="106"/>
                </a:cubicBezTo>
                <a:cubicBezTo>
                  <a:pt x="36" y="107"/>
                  <a:pt x="36" y="108"/>
                  <a:pt x="37" y="108"/>
                </a:cubicBezTo>
                <a:cubicBezTo>
                  <a:pt x="37" y="109"/>
                  <a:pt x="38" y="109"/>
                  <a:pt x="39" y="109"/>
                </a:cubicBezTo>
                <a:cubicBezTo>
                  <a:pt x="106" y="109"/>
                  <a:pt x="106" y="109"/>
                  <a:pt x="106" y="109"/>
                </a:cubicBezTo>
                <a:cubicBezTo>
                  <a:pt x="106" y="109"/>
                  <a:pt x="107" y="109"/>
                  <a:pt x="108" y="108"/>
                </a:cubicBezTo>
                <a:cubicBezTo>
                  <a:pt x="108" y="108"/>
                  <a:pt x="109" y="107"/>
                  <a:pt x="109" y="106"/>
                </a:cubicBezTo>
                <a:close/>
                <a:moveTo>
                  <a:pt x="109" y="130"/>
                </a:moveTo>
                <a:cubicBezTo>
                  <a:pt x="109" y="124"/>
                  <a:pt x="109" y="124"/>
                  <a:pt x="109" y="124"/>
                </a:cubicBezTo>
                <a:cubicBezTo>
                  <a:pt x="109" y="123"/>
                  <a:pt x="108" y="123"/>
                  <a:pt x="108" y="122"/>
                </a:cubicBezTo>
                <a:cubicBezTo>
                  <a:pt x="107" y="122"/>
                  <a:pt x="106" y="121"/>
                  <a:pt x="106" y="121"/>
                </a:cubicBezTo>
                <a:cubicBezTo>
                  <a:pt x="39" y="121"/>
                  <a:pt x="39" y="121"/>
                  <a:pt x="39" y="121"/>
                </a:cubicBezTo>
                <a:cubicBezTo>
                  <a:pt x="38" y="121"/>
                  <a:pt x="37" y="122"/>
                  <a:pt x="37" y="122"/>
                </a:cubicBezTo>
                <a:cubicBezTo>
                  <a:pt x="36" y="123"/>
                  <a:pt x="36" y="123"/>
                  <a:pt x="36" y="124"/>
                </a:cubicBezTo>
                <a:cubicBezTo>
                  <a:pt x="36" y="130"/>
                  <a:pt x="36" y="130"/>
                  <a:pt x="36" y="130"/>
                </a:cubicBezTo>
                <a:cubicBezTo>
                  <a:pt x="36" y="131"/>
                  <a:pt x="36" y="132"/>
                  <a:pt x="37" y="132"/>
                </a:cubicBezTo>
                <a:cubicBezTo>
                  <a:pt x="37" y="133"/>
                  <a:pt x="38" y="133"/>
                  <a:pt x="39" y="133"/>
                </a:cubicBezTo>
                <a:cubicBezTo>
                  <a:pt x="106" y="133"/>
                  <a:pt x="106" y="133"/>
                  <a:pt x="106" y="133"/>
                </a:cubicBezTo>
                <a:cubicBezTo>
                  <a:pt x="106" y="133"/>
                  <a:pt x="107" y="133"/>
                  <a:pt x="108" y="132"/>
                </a:cubicBezTo>
                <a:cubicBezTo>
                  <a:pt x="108" y="132"/>
                  <a:pt x="109" y="131"/>
                  <a:pt x="109" y="130"/>
                </a:cubicBezTo>
                <a:close/>
                <a:moveTo>
                  <a:pt x="139" y="45"/>
                </a:moveTo>
                <a:cubicBezTo>
                  <a:pt x="139" y="46"/>
                  <a:pt x="140" y="47"/>
                  <a:pt x="141" y="49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"/>
                  <a:pt x="97" y="4"/>
                  <a:pt x="97" y="4"/>
                </a:cubicBezTo>
                <a:cubicBezTo>
                  <a:pt x="98" y="5"/>
                  <a:pt x="99" y="6"/>
                  <a:pt x="100" y="7"/>
                </a:cubicBezTo>
                <a:lnTo>
                  <a:pt x="139" y="4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Прямоугольник 19"/>
          <p:cNvSpPr/>
          <p:nvPr/>
        </p:nvSpPr>
        <p:spPr>
          <a:xfrm>
            <a:off x="942905" y="1093428"/>
            <a:ext cx="39166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ПРАВИЛА</a:t>
            </a:r>
          </a:p>
          <a:p>
            <a:pPr>
              <a:spcBef>
                <a:spcPct val="0"/>
              </a:spcBef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предоставления субсидии</a:t>
            </a:r>
          </a:p>
          <a:p>
            <a:pPr>
              <a:spcBef>
                <a:spcPct val="0"/>
              </a:spcBef>
            </a:pPr>
            <a:endParaRPr lang="ru-RU" sz="1200" b="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Постановление Кабинета Министров</a:t>
            </a:r>
          </a:p>
          <a:p>
            <a:pPr>
              <a:spcBef>
                <a:spcPct val="0"/>
              </a:spcBef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Чувашской Республики</a:t>
            </a:r>
          </a:p>
          <a:p>
            <a:pPr>
              <a:spcBef>
                <a:spcPct val="0"/>
              </a:spcBef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19.07.2022 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355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Freeform 60"/>
          <p:cNvSpPr>
            <a:spLocks noEditPoints="1"/>
          </p:cNvSpPr>
          <p:nvPr/>
        </p:nvSpPr>
        <p:spPr bwMode="auto">
          <a:xfrm>
            <a:off x="8032993" y="1129070"/>
            <a:ext cx="356684" cy="280252"/>
          </a:xfrm>
          <a:custGeom>
            <a:avLst/>
            <a:gdLst>
              <a:gd name="T0" fmla="*/ 24 w 169"/>
              <a:gd name="T1" fmla="*/ 22 h 133"/>
              <a:gd name="T2" fmla="*/ 21 w 169"/>
              <a:gd name="T3" fmla="*/ 25 h 133"/>
              <a:gd name="T4" fmla="*/ 1 w 169"/>
              <a:gd name="T5" fmla="*/ 24 h 133"/>
              <a:gd name="T6" fmla="*/ 0 w 169"/>
              <a:gd name="T7" fmla="*/ 3 h 133"/>
              <a:gd name="T8" fmla="*/ 3 w 169"/>
              <a:gd name="T9" fmla="*/ 0 h 133"/>
              <a:gd name="T10" fmla="*/ 23 w 169"/>
              <a:gd name="T11" fmla="*/ 1 h 133"/>
              <a:gd name="T12" fmla="*/ 24 w 169"/>
              <a:gd name="T13" fmla="*/ 40 h 133"/>
              <a:gd name="T14" fmla="*/ 23 w 169"/>
              <a:gd name="T15" fmla="*/ 60 h 133"/>
              <a:gd name="T16" fmla="*/ 3 w 169"/>
              <a:gd name="T17" fmla="*/ 61 h 133"/>
              <a:gd name="T18" fmla="*/ 0 w 169"/>
              <a:gd name="T19" fmla="*/ 58 h 133"/>
              <a:gd name="T20" fmla="*/ 1 w 169"/>
              <a:gd name="T21" fmla="*/ 38 h 133"/>
              <a:gd name="T22" fmla="*/ 21 w 169"/>
              <a:gd name="T23" fmla="*/ 37 h 133"/>
              <a:gd name="T24" fmla="*/ 24 w 169"/>
              <a:gd name="T25" fmla="*/ 40 h 133"/>
              <a:gd name="T26" fmla="*/ 24 w 169"/>
              <a:gd name="T27" fmla="*/ 94 h 133"/>
              <a:gd name="T28" fmla="*/ 21 w 169"/>
              <a:gd name="T29" fmla="*/ 97 h 133"/>
              <a:gd name="T30" fmla="*/ 1 w 169"/>
              <a:gd name="T31" fmla="*/ 96 h 133"/>
              <a:gd name="T32" fmla="*/ 0 w 169"/>
              <a:gd name="T33" fmla="*/ 76 h 133"/>
              <a:gd name="T34" fmla="*/ 3 w 169"/>
              <a:gd name="T35" fmla="*/ 73 h 133"/>
              <a:gd name="T36" fmla="*/ 23 w 169"/>
              <a:gd name="T37" fmla="*/ 74 h 133"/>
              <a:gd name="T38" fmla="*/ 24 w 169"/>
              <a:gd name="T39" fmla="*/ 112 h 133"/>
              <a:gd name="T40" fmla="*/ 23 w 169"/>
              <a:gd name="T41" fmla="*/ 133 h 133"/>
              <a:gd name="T42" fmla="*/ 3 w 169"/>
              <a:gd name="T43" fmla="*/ 133 h 133"/>
              <a:gd name="T44" fmla="*/ 0 w 169"/>
              <a:gd name="T45" fmla="*/ 130 h 133"/>
              <a:gd name="T46" fmla="*/ 1 w 169"/>
              <a:gd name="T47" fmla="*/ 110 h 133"/>
              <a:gd name="T48" fmla="*/ 21 w 169"/>
              <a:gd name="T49" fmla="*/ 109 h 133"/>
              <a:gd name="T50" fmla="*/ 24 w 169"/>
              <a:gd name="T51" fmla="*/ 112 h 133"/>
              <a:gd name="T52" fmla="*/ 169 w 169"/>
              <a:gd name="T53" fmla="*/ 22 h 133"/>
              <a:gd name="T54" fmla="*/ 166 w 169"/>
              <a:gd name="T55" fmla="*/ 25 h 133"/>
              <a:gd name="T56" fmla="*/ 37 w 169"/>
              <a:gd name="T57" fmla="*/ 24 h 133"/>
              <a:gd name="T58" fmla="*/ 36 w 169"/>
              <a:gd name="T59" fmla="*/ 3 h 133"/>
              <a:gd name="T60" fmla="*/ 39 w 169"/>
              <a:gd name="T61" fmla="*/ 0 h 133"/>
              <a:gd name="T62" fmla="*/ 168 w 169"/>
              <a:gd name="T63" fmla="*/ 1 h 133"/>
              <a:gd name="T64" fmla="*/ 169 w 169"/>
              <a:gd name="T65" fmla="*/ 40 h 133"/>
              <a:gd name="T66" fmla="*/ 168 w 169"/>
              <a:gd name="T67" fmla="*/ 60 h 133"/>
              <a:gd name="T68" fmla="*/ 39 w 169"/>
              <a:gd name="T69" fmla="*/ 61 h 133"/>
              <a:gd name="T70" fmla="*/ 36 w 169"/>
              <a:gd name="T71" fmla="*/ 58 h 133"/>
              <a:gd name="T72" fmla="*/ 37 w 169"/>
              <a:gd name="T73" fmla="*/ 38 h 133"/>
              <a:gd name="T74" fmla="*/ 166 w 169"/>
              <a:gd name="T75" fmla="*/ 37 h 133"/>
              <a:gd name="T76" fmla="*/ 169 w 169"/>
              <a:gd name="T77" fmla="*/ 40 h 133"/>
              <a:gd name="T78" fmla="*/ 169 w 169"/>
              <a:gd name="T79" fmla="*/ 94 h 133"/>
              <a:gd name="T80" fmla="*/ 166 w 169"/>
              <a:gd name="T81" fmla="*/ 97 h 133"/>
              <a:gd name="T82" fmla="*/ 37 w 169"/>
              <a:gd name="T83" fmla="*/ 96 h 133"/>
              <a:gd name="T84" fmla="*/ 36 w 169"/>
              <a:gd name="T85" fmla="*/ 76 h 133"/>
              <a:gd name="T86" fmla="*/ 39 w 169"/>
              <a:gd name="T87" fmla="*/ 73 h 133"/>
              <a:gd name="T88" fmla="*/ 168 w 169"/>
              <a:gd name="T89" fmla="*/ 74 h 133"/>
              <a:gd name="T90" fmla="*/ 169 w 169"/>
              <a:gd name="T91" fmla="*/ 112 h 133"/>
              <a:gd name="T92" fmla="*/ 168 w 169"/>
              <a:gd name="T93" fmla="*/ 133 h 133"/>
              <a:gd name="T94" fmla="*/ 39 w 169"/>
              <a:gd name="T95" fmla="*/ 133 h 133"/>
              <a:gd name="T96" fmla="*/ 36 w 169"/>
              <a:gd name="T97" fmla="*/ 130 h 133"/>
              <a:gd name="T98" fmla="*/ 37 w 169"/>
              <a:gd name="T99" fmla="*/ 110 h 133"/>
              <a:gd name="T100" fmla="*/ 166 w 169"/>
              <a:gd name="T101" fmla="*/ 109 h 133"/>
              <a:gd name="T102" fmla="*/ 169 w 169"/>
              <a:gd name="T103" fmla="*/ 112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69" h="133">
                <a:moveTo>
                  <a:pt x="24" y="3"/>
                </a:moveTo>
                <a:cubicBezTo>
                  <a:pt x="24" y="22"/>
                  <a:pt x="24" y="22"/>
                  <a:pt x="24" y="22"/>
                </a:cubicBezTo>
                <a:cubicBezTo>
                  <a:pt x="24" y="22"/>
                  <a:pt x="24" y="23"/>
                  <a:pt x="23" y="24"/>
                </a:cubicBezTo>
                <a:cubicBezTo>
                  <a:pt x="22" y="24"/>
                  <a:pt x="22" y="25"/>
                  <a:pt x="21" y="25"/>
                </a:cubicBezTo>
                <a:cubicBezTo>
                  <a:pt x="3" y="25"/>
                  <a:pt x="3" y="25"/>
                  <a:pt x="3" y="25"/>
                </a:cubicBezTo>
                <a:cubicBezTo>
                  <a:pt x="2" y="25"/>
                  <a:pt x="1" y="24"/>
                  <a:pt x="1" y="24"/>
                </a:cubicBezTo>
                <a:cubicBezTo>
                  <a:pt x="0" y="23"/>
                  <a:pt x="0" y="22"/>
                  <a:pt x="0" y="22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2"/>
                  <a:pt x="1" y="1"/>
                </a:cubicBezTo>
                <a:cubicBezTo>
                  <a:pt x="1" y="1"/>
                  <a:pt x="2" y="0"/>
                  <a:pt x="3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2" y="0"/>
                  <a:pt x="22" y="1"/>
                  <a:pt x="23" y="1"/>
                </a:cubicBezTo>
                <a:cubicBezTo>
                  <a:pt x="24" y="2"/>
                  <a:pt x="24" y="3"/>
                  <a:pt x="24" y="3"/>
                </a:cubicBezTo>
                <a:close/>
                <a:moveTo>
                  <a:pt x="24" y="40"/>
                </a:moveTo>
                <a:cubicBezTo>
                  <a:pt x="24" y="58"/>
                  <a:pt x="24" y="58"/>
                  <a:pt x="24" y="58"/>
                </a:cubicBezTo>
                <a:cubicBezTo>
                  <a:pt x="24" y="59"/>
                  <a:pt x="24" y="59"/>
                  <a:pt x="23" y="60"/>
                </a:cubicBezTo>
                <a:cubicBezTo>
                  <a:pt x="22" y="61"/>
                  <a:pt x="22" y="61"/>
                  <a:pt x="21" y="61"/>
                </a:cubicBezTo>
                <a:cubicBezTo>
                  <a:pt x="3" y="61"/>
                  <a:pt x="3" y="61"/>
                  <a:pt x="3" y="61"/>
                </a:cubicBezTo>
                <a:cubicBezTo>
                  <a:pt x="2" y="61"/>
                  <a:pt x="1" y="61"/>
                  <a:pt x="1" y="60"/>
                </a:cubicBezTo>
                <a:cubicBezTo>
                  <a:pt x="0" y="59"/>
                  <a:pt x="0" y="59"/>
                  <a:pt x="0" y="5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9"/>
                  <a:pt x="0" y="38"/>
                  <a:pt x="1" y="38"/>
                </a:cubicBezTo>
                <a:cubicBezTo>
                  <a:pt x="1" y="37"/>
                  <a:pt x="2" y="37"/>
                  <a:pt x="3" y="37"/>
                </a:cubicBezTo>
                <a:cubicBezTo>
                  <a:pt x="21" y="37"/>
                  <a:pt x="21" y="37"/>
                  <a:pt x="21" y="37"/>
                </a:cubicBezTo>
                <a:cubicBezTo>
                  <a:pt x="22" y="37"/>
                  <a:pt x="22" y="37"/>
                  <a:pt x="23" y="38"/>
                </a:cubicBezTo>
                <a:cubicBezTo>
                  <a:pt x="24" y="38"/>
                  <a:pt x="24" y="39"/>
                  <a:pt x="24" y="40"/>
                </a:cubicBezTo>
                <a:close/>
                <a:moveTo>
                  <a:pt x="24" y="76"/>
                </a:moveTo>
                <a:cubicBezTo>
                  <a:pt x="24" y="94"/>
                  <a:pt x="24" y="94"/>
                  <a:pt x="24" y="94"/>
                </a:cubicBezTo>
                <a:cubicBezTo>
                  <a:pt x="24" y="95"/>
                  <a:pt x="24" y="96"/>
                  <a:pt x="23" y="96"/>
                </a:cubicBezTo>
                <a:cubicBezTo>
                  <a:pt x="22" y="97"/>
                  <a:pt x="22" y="97"/>
                  <a:pt x="21" y="97"/>
                </a:cubicBezTo>
                <a:cubicBezTo>
                  <a:pt x="3" y="97"/>
                  <a:pt x="3" y="97"/>
                  <a:pt x="3" y="97"/>
                </a:cubicBezTo>
                <a:cubicBezTo>
                  <a:pt x="2" y="97"/>
                  <a:pt x="1" y="97"/>
                  <a:pt x="1" y="96"/>
                </a:cubicBezTo>
                <a:cubicBezTo>
                  <a:pt x="0" y="96"/>
                  <a:pt x="0" y="95"/>
                  <a:pt x="0" y="94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5"/>
                  <a:pt x="0" y="74"/>
                  <a:pt x="1" y="74"/>
                </a:cubicBezTo>
                <a:cubicBezTo>
                  <a:pt x="1" y="73"/>
                  <a:pt x="2" y="73"/>
                  <a:pt x="3" y="73"/>
                </a:cubicBezTo>
                <a:cubicBezTo>
                  <a:pt x="21" y="73"/>
                  <a:pt x="21" y="73"/>
                  <a:pt x="21" y="73"/>
                </a:cubicBezTo>
                <a:cubicBezTo>
                  <a:pt x="22" y="73"/>
                  <a:pt x="22" y="73"/>
                  <a:pt x="23" y="74"/>
                </a:cubicBezTo>
                <a:cubicBezTo>
                  <a:pt x="24" y="74"/>
                  <a:pt x="24" y="75"/>
                  <a:pt x="24" y="76"/>
                </a:cubicBezTo>
                <a:close/>
                <a:moveTo>
                  <a:pt x="24" y="112"/>
                </a:moveTo>
                <a:cubicBezTo>
                  <a:pt x="24" y="130"/>
                  <a:pt x="24" y="130"/>
                  <a:pt x="24" y="130"/>
                </a:cubicBezTo>
                <a:cubicBezTo>
                  <a:pt x="24" y="131"/>
                  <a:pt x="24" y="132"/>
                  <a:pt x="23" y="133"/>
                </a:cubicBezTo>
                <a:cubicBezTo>
                  <a:pt x="22" y="133"/>
                  <a:pt x="22" y="133"/>
                  <a:pt x="21" y="133"/>
                </a:cubicBezTo>
                <a:cubicBezTo>
                  <a:pt x="3" y="133"/>
                  <a:pt x="3" y="133"/>
                  <a:pt x="3" y="133"/>
                </a:cubicBezTo>
                <a:cubicBezTo>
                  <a:pt x="2" y="133"/>
                  <a:pt x="1" y="133"/>
                  <a:pt x="1" y="133"/>
                </a:cubicBezTo>
                <a:cubicBezTo>
                  <a:pt x="0" y="132"/>
                  <a:pt x="0" y="131"/>
                  <a:pt x="0" y="130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1"/>
                  <a:pt x="0" y="111"/>
                  <a:pt x="1" y="110"/>
                </a:cubicBezTo>
                <a:cubicBezTo>
                  <a:pt x="1" y="110"/>
                  <a:pt x="2" y="109"/>
                  <a:pt x="3" y="109"/>
                </a:cubicBezTo>
                <a:cubicBezTo>
                  <a:pt x="21" y="109"/>
                  <a:pt x="21" y="109"/>
                  <a:pt x="21" y="109"/>
                </a:cubicBezTo>
                <a:cubicBezTo>
                  <a:pt x="22" y="109"/>
                  <a:pt x="22" y="110"/>
                  <a:pt x="23" y="110"/>
                </a:cubicBezTo>
                <a:cubicBezTo>
                  <a:pt x="24" y="111"/>
                  <a:pt x="24" y="111"/>
                  <a:pt x="24" y="112"/>
                </a:cubicBezTo>
                <a:close/>
                <a:moveTo>
                  <a:pt x="169" y="3"/>
                </a:moveTo>
                <a:cubicBezTo>
                  <a:pt x="169" y="22"/>
                  <a:pt x="169" y="22"/>
                  <a:pt x="169" y="22"/>
                </a:cubicBezTo>
                <a:cubicBezTo>
                  <a:pt x="169" y="22"/>
                  <a:pt x="169" y="23"/>
                  <a:pt x="168" y="24"/>
                </a:cubicBezTo>
                <a:cubicBezTo>
                  <a:pt x="168" y="24"/>
                  <a:pt x="167" y="25"/>
                  <a:pt x="166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38" y="25"/>
                  <a:pt x="37" y="24"/>
                  <a:pt x="37" y="24"/>
                </a:cubicBezTo>
                <a:cubicBezTo>
                  <a:pt x="36" y="23"/>
                  <a:pt x="36" y="22"/>
                  <a:pt x="36" y="22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2"/>
                  <a:pt x="37" y="1"/>
                </a:cubicBezTo>
                <a:cubicBezTo>
                  <a:pt x="37" y="1"/>
                  <a:pt x="38" y="0"/>
                  <a:pt x="39" y="0"/>
                </a:cubicBezTo>
                <a:cubicBezTo>
                  <a:pt x="166" y="0"/>
                  <a:pt x="166" y="0"/>
                  <a:pt x="166" y="0"/>
                </a:cubicBezTo>
                <a:cubicBezTo>
                  <a:pt x="167" y="0"/>
                  <a:pt x="168" y="1"/>
                  <a:pt x="168" y="1"/>
                </a:cubicBezTo>
                <a:cubicBezTo>
                  <a:pt x="169" y="2"/>
                  <a:pt x="169" y="3"/>
                  <a:pt x="169" y="3"/>
                </a:cubicBezTo>
                <a:close/>
                <a:moveTo>
                  <a:pt x="169" y="40"/>
                </a:moveTo>
                <a:cubicBezTo>
                  <a:pt x="169" y="58"/>
                  <a:pt x="169" y="58"/>
                  <a:pt x="169" y="58"/>
                </a:cubicBezTo>
                <a:cubicBezTo>
                  <a:pt x="169" y="59"/>
                  <a:pt x="169" y="59"/>
                  <a:pt x="168" y="60"/>
                </a:cubicBezTo>
                <a:cubicBezTo>
                  <a:pt x="168" y="61"/>
                  <a:pt x="167" y="61"/>
                  <a:pt x="166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8" y="61"/>
                  <a:pt x="37" y="61"/>
                  <a:pt x="37" y="60"/>
                </a:cubicBezTo>
                <a:cubicBezTo>
                  <a:pt x="36" y="59"/>
                  <a:pt x="36" y="59"/>
                  <a:pt x="36" y="58"/>
                </a:cubicBezTo>
                <a:cubicBezTo>
                  <a:pt x="36" y="40"/>
                  <a:pt x="36" y="40"/>
                  <a:pt x="36" y="40"/>
                </a:cubicBezTo>
                <a:cubicBezTo>
                  <a:pt x="36" y="39"/>
                  <a:pt x="36" y="38"/>
                  <a:pt x="37" y="38"/>
                </a:cubicBezTo>
                <a:cubicBezTo>
                  <a:pt x="37" y="37"/>
                  <a:pt x="38" y="37"/>
                  <a:pt x="39" y="37"/>
                </a:cubicBezTo>
                <a:cubicBezTo>
                  <a:pt x="166" y="37"/>
                  <a:pt x="166" y="37"/>
                  <a:pt x="166" y="37"/>
                </a:cubicBezTo>
                <a:cubicBezTo>
                  <a:pt x="167" y="37"/>
                  <a:pt x="168" y="37"/>
                  <a:pt x="168" y="38"/>
                </a:cubicBezTo>
                <a:cubicBezTo>
                  <a:pt x="169" y="38"/>
                  <a:pt x="169" y="39"/>
                  <a:pt x="169" y="40"/>
                </a:cubicBezTo>
                <a:close/>
                <a:moveTo>
                  <a:pt x="169" y="76"/>
                </a:moveTo>
                <a:cubicBezTo>
                  <a:pt x="169" y="94"/>
                  <a:pt x="169" y="94"/>
                  <a:pt x="169" y="94"/>
                </a:cubicBezTo>
                <a:cubicBezTo>
                  <a:pt x="169" y="95"/>
                  <a:pt x="169" y="96"/>
                  <a:pt x="168" y="96"/>
                </a:cubicBezTo>
                <a:cubicBezTo>
                  <a:pt x="168" y="97"/>
                  <a:pt x="167" y="97"/>
                  <a:pt x="166" y="97"/>
                </a:cubicBezTo>
                <a:cubicBezTo>
                  <a:pt x="39" y="97"/>
                  <a:pt x="39" y="97"/>
                  <a:pt x="39" y="97"/>
                </a:cubicBezTo>
                <a:cubicBezTo>
                  <a:pt x="38" y="97"/>
                  <a:pt x="37" y="97"/>
                  <a:pt x="37" y="96"/>
                </a:cubicBezTo>
                <a:cubicBezTo>
                  <a:pt x="36" y="96"/>
                  <a:pt x="36" y="95"/>
                  <a:pt x="36" y="94"/>
                </a:cubicBezTo>
                <a:cubicBezTo>
                  <a:pt x="36" y="76"/>
                  <a:pt x="36" y="76"/>
                  <a:pt x="36" y="76"/>
                </a:cubicBezTo>
                <a:cubicBezTo>
                  <a:pt x="36" y="75"/>
                  <a:pt x="36" y="74"/>
                  <a:pt x="37" y="74"/>
                </a:cubicBezTo>
                <a:cubicBezTo>
                  <a:pt x="37" y="73"/>
                  <a:pt x="38" y="73"/>
                  <a:pt x="39" y="73"/>
                </a:cubicBezTo>
                <a:cubicBezTo>
                  <a:pt x="166" y="73"/>
                  <a:pt x="166" y="73"/>
                  <a:pt x="166" y="73"/>
                </a:cubicBezTo>
                <a:cubicBezTo>
                  <a:pt x="167" y="73"/>
                  <a:pt x="168" y="73"/>
                  <a:pt x="168" y="74"/>
                </a:cubicBezTo>
                <a:cubicBezTo>
                  <a:pt x="169" y="74"/>
                  <a:pt x="169" y="75"/>
                  <a:pt x="169" y="76"/>
                </a:cubicBezTo>
                <a:close/>
                <a:moveTo>
                  <a:pt x="169" y="112"/>
                </a:moveTo>
                <a:cubicBezTo>
                  <a:pt x="169" y="130"/>
                  <a:pt x="169" y="130"/>
                  <a:pt x="169" y="130"/>
                </a:cubicBezTo>
                <a:cubicBezTo>
                  <a:pt x="169" y="131"/>
                  <a:pt x="169" y="132"/>
                  <a:pt x="168" y="133"/>
                </a:cubicBezTo>
                <a:cubicBezTo>
                  <a:pt x="168" y="133"/>
                  <a:pt x="167" y="133"/>
                  <a:pt x="166" y="133"/>
                </a:cubicBezTo>
                <a:cubicBezTo>
                  <a:pt x="39" y="133"/>
                  <a:pt x="39" y="133"/>
                  <a:pt x="39" y="133"/>
                </a:cubicBezTo>
                <a:cubicBezTo>
                  <a:pt x="38" y="133"/>
                  <a:pt x="37" y="133"/>
                  <a:pt x="37" y="133"/>
                </a:cubicBezTo>
                <a:cubicBezTo>
                  <a:pt x="36" y="132"/>
                  <a:pt x="36" y="131"/>
                  <a:pt x="36" y="130"/>
                </a:cubicBezTo>
                <a:cubicBezTo>
                  <a:pt x="36" y="112"/>
                  <a:pt x="36" y="112"/>
                  <a:pt x="36" y="112"/>
                </a:cubicBezTo>
                <a:cubicBezTo>
                  <a:pt x="36" y="111"/>
                  <a:pt x="36" y="111"/>
                  <a:pt x="37" y="110"/>
                </a:cubicBezTo>
                <a:cubicBezTo>
                  <a:pt x="37" y="110"/>
                  <a:pt x="38" y="109"/>
                  <a:pt x="39" y="109"/>
                </a:cubicBezTo>
                <a:cubicBezTo>
                  <a:pt x="166" y="109"/>
                  <a:pt x="166" y="109"/>
                  <a:pt x="166" y="109"/>
                </a:cubicBezTo>
                <a:cubicBezTo>
                  <a:pt x="167" y="109"/>
                  <a:pt x="168" y="110"/>
                  <a:pt x="168" y="110"/>
                </a:cubicBezTo>
                <a:cubicBezTo>
                  <a:pt x="169" y="111"/>
                  <a:pt x="169" y="111"/>
                  <a:pt x="169" y="11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85"/>
          <p:cNvSpPr>
            <a:spLocks noEditPoints="1"/>
          </p:cNvSpPr>
          <p:nvPr/>
        </p:nvSpPr>
        <p:spPr bwMode="auto">
          <a:xfrm>
            <a:off x="5250856" y="1783992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85"/>
          <p:cNvSpPr>
            <a:spLocks noEditPoints="1"/>
          </p:cNvSpPr>
          <p:nvPr/>
        </p:nvSpPr>
        <p:spPr bwMode="auto">
          <a:xfrm>
            <a:off x="5251270" y="2159716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85"/>
          <p:cNvSpPr>
            <a:spLocks noEditPoints="1"/>
          </p:cNvSpPr>
          <p:nvPr/>
        </p:nvSpPr>
        <p:spPr bwMode="auto">
          <a:xfrm>
            <a:off x="5251270" y="2833291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" name="Graphic 4" descr="Lock">
            <a:extLst>
              <a:ext uri="{FF2B5EF4-FFF2-40B4-BE49-F238E27FC236}">
                <a16:creationId xmlns="" xmlns:a16="http://schemas.microsoft.com/office/drawing/2014/main" id="{B6D17411-79B8-41FB-A64D-8254452C5A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909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564" y="4119752"/>
            <a:ext cx="914400" cy="914400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837038" y="4009996"/>
            <a:ext cx="110300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spcBef>
                <a:spcPct val="0"/>
              </a:spcBef>
            </a:pPr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spcBef>
                <a:spcPct val="0"/>
              </a:spcBef>
            </a:pP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Н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Е ДОПУСКАЕТСЯ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направление </a:t>
            </a:r>
            <a:r>
              <a:rPr lang="en-US" sz="1200" b="1" dirty="0" err="1">
                <a:solidFill>
                  <a:schemeClr val="accent1">
                    <a:lumMod val="50000"/>
                  </a:schemeClr>
                </a:solidFill>
              </a:rPr>
              <a:t>гранта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accent1">
                    <a:lumMod val="50000"/>
                  </a:schemeClr>
                </a:solidFill>
              </a:rPr>
              <a:t>на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 финансирование </a:t>
            </a:r>
            <a:r>
              <a:rPr lang="en-US" sz="1200" b="1" dirty="0" err="1">
                <a:solidFill>
                  <a:schemeClr val="accent1">
                    <a:lumMod val="50000"/>
                  </a:schemeClr>
                </a:solidFill>
              </a:rPr>
              <a:t>затрат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accent1">
                    <a:lumMod val="50000"/>
                  </a:schemeClr>
                </a:solidFill>
              </a:rPr>
              <a:t>по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just">
              <a:spcBef>
                <a:spcPct val="0"/>
              </a:spcBef>
            </a:pPr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уплате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налогов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сборов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иных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обязательных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платежей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бюджеты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бюджетной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системы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РФ и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бюджеты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государственных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внебюджетных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фондов</a:t>
            </a:r>
            <a:endParaRPr lang="en-US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spcBef>
                <a:spcPct val="0"/>
              </a:spcBef>
              <a:buFont typeface="Arial" pitchFamily="34" charset="0"/>
              <a:buChar char="•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плате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процентов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по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займам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предоставленным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государственными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микрофинансовыми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организациями</a:t>
            </a:r>
            <a:endParaRPr lang="en-US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spcBef>
                <a:spcPct val="0"/>
              </a:spcBef>
              <a:buFont typeface="Arial" pitchFamily="34" charset="0"/>
              <a:buChar char="•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по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кредитам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привлеченным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кредитных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организациях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о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финансово-экономических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показателях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</a:rPr>
              <a:t>своей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деятельности</a:t>
            </a: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Freeform 192"/>
          <p:cNvSpPr>
            <a:spLocks noEditPoints="1"/>
          </p:cNvSpPr>
          <p:nvPr/>
        </p:nvSpPr>
        <p:spPr bwMode="auto">
          <a:xfrm>
            <a:off x="352533" y="2677104"/>
            <a:ext cx="530968" cy="312374"/>
          </a:xfrm>
          <a:custGeom>
            <a:avLst/>
            <a:gdLst>
              <a:gd name="T0" fmla="*/ 182 w 182"/>
              <a:gd name="T1" fmla="*/ 6 h 121"/>
              <a:gd name="T2" fmla="*/ 182 w 182"/>
              <a:gd name="T3" fmla="*/ 115 h 121"/>
              <a:gd name="T4" fmla="*/ 180 w 182"/>
              <a:gd name="T5" fmla="*/ 120 h 121"/>
              <a:gd name="T6" fmla="*/ 176 w 182"/>
              <a:gd name="T7" fmla="*/ 121 h 121"/>
              <a:gd name="T8" fmla="*/ 6 w 182"/>
              <a:gd name="T9" fmla="*/ 121 h 121"/>
              <a:gd name="T10" fmla="*/ 2 w 182"/>
              <a:gd name="T11" fmla="*/ 120 h 121"/>
              <a:gd name="T12" fmla="*/ 0 w 182"/>
              <a:gd name="T13" fmla="*/ 115 h 121"/>
              <a:gd name="T14" fmla="*/ 0 w 182"/>
              <a:gd name="T15" fmla="*/ 6 h 121"/>
              <a:gd name="T16" fmla="*/ 2 w 182"/>
              <a:gd name="T17" fmla="*/ 2 h 121"/>
              <a:gd name="T18" fmla="*/ 6 w 182"/>
              <a:gd name="T19" fmla="*/ 0 h 121"/>
              <a:gd name="T20" fmla="*/ 176 w 182"/>
              <a:gd name="T21" fmla="*/ 0 h 121"/>
              <a:gd name="T22" fmla="*/ 180 w 182"/>
              <a:gd name="T23" fmla="*/ 2 h 121"/>
              <a:gd name="T24" fmla="*/ 182 w 182"/>
              <a:gd name="T25" fmla="*/ 6 h 121"/>
              <a:gd name="T26" fmla="*/ 170 w 182"/>
              <a:gd name="T27" fmla="*/ 85 h 121"/>
              <a:gd name="T28" fmla="*/ 170 w 182"/>
              <a:gd name="T29" fmla="*/ 37 h 121"/>
              <a:gd name="T30" fmla="*/ 153 w 182"/>
              <a:gd name="T31" fmla="*/ 30 h 121"/>
              <a:gd name="T32" fmla="*/ 146 w 182"/>
              <a:gd name="T33" fmla="*/ 13 h 121"/>
              <a:gd name="T34" fmla="*/ 37 w 182"/>
              <a:gd name="T35" fmla="*/ 13 h 121"/>
              <a:gd name="T36" fmla="*/ 30 w 182"/>
              <a:gd name="T37" fmla="*/ 30 h 121"/>
              <a:gd name="T38" fmla="*/ 12 w 182"/>
              <a:gd name="T39" fmla="*/ 37 h 121"/>
              <a:gd name="T40" fmla="*/ 12 w 182"/>
              <a:gd name="T41" fmla="*/ 85 h 121"/>
              <a:gd name="T42" fmla="*/ 30 w 182"/>
              <a:gd name="T43" fmla="*/ 92 h 121"/>
              <a:gd name="T44" fmla="*/ 37 w 182"/>
              <a:gd name="T45" fmla="*/ 109 h 121"/>
              <a:gd name="T46" fmla="*/ 146 w 182"/>
              <a:gd name="T47" fmla="*/ 109 h 121"/>
              <a:gd name="T48" fmla="*/ 153 w 182"/>
              <a:gd name="T49" fmla="*/ 92 h 121"/>
              <a:gd name="T50" fmla="*/ 170 w 182"/>
              <a:gd name="T51" fmla="*/ 85 h 121"/>
              <a:gd name="T52" fmla="*/ 119 w 182"/>
              <a:gd name="T53" fmla="*/ 48 h 121"/>
              <a:gd name="T54" fmla="*/ 121 w 182"/>
              <a:gd name="T55" fmla="*/ 61 h 121"/>
              <a:gd name="T56" fmla="*/ 119 w 182"/>
              <a:gd name="T57" fmla="*/ 74 h 121"/>
              <a:gd name="T58" fmla="*/ 114 w 182"/>
              <a:gd name="T59" fmla="*/ 87 h 121"/>
              <a:gd name="T60" fmla="*/ 104 w 182"/>
              <a:gd name="T61" fmla="*/ 97 h 121"/>
              <a:gd name="T62" fmla="*/ 91 w 182"/>
              <a:gd name="T63" fmla="*/ 100 h 121"/>
              <a:gd name="T64" fmla="*/ 78 w 182"/>
              <a:gd name="T65" fmla="*/ 97 h 121"/>
              <a:gd name="T66" fmla="*/ 68 w 182"/>
              <a:gd name="T67" fmla="*/ 87 h 121"/>
              <a:gd name="T68" fmla="*/ 63 w 182"/>
              <a:gd name="T69" fmla="*/ 74 h 121"/>
              <a:gd name="T70" fmla="*/ 61 w 182"/>
              <a:gd name="T71" fmla="*/ 61 h 121"/>
              <a:gd name="T72" fmla="*/ 63 w 182"/>
              <a:gd name="T73" fmla="*/ 48 h 121"/>
              <a:gd name="T74" fmla="*/ 68 w 182"/>
              <a:gd name="T75" fmla="*/ 35 h 121"/>
              <a:gd name="T76" fmla="*/ 78 w 182"/>
              <a:gd name="T77" fmla="*/ 25 h 121"/>
              <a:gd name="T78" fmla="*/ 91 w 182"/>
              <a:gd name="T79" fmla="*/ 22 h 121"/>
              <a:gd name="T80" fmla="*/ 104 w 182"/>
              <a:gd name="T81" fmla="*/ 25 h 121"/>
              <a:gd name="T82" fmla="*/ 114 w 182"/>
              <a:gd name="T83" fmla="*/ 35 h 121"/>
              <a:gd name="T84" fmla="*/ 119 w 182"/>
              <a:gd name="T85" fmla="*/ 48 h 121"/>
              <a:gd name="T86" fmla="*/ 73 w 182"/>
              <a:gd name="T87" fmla="*/ 85 h 121"/>
              <a:gd name="T88" fmla="*/ 109 w 182"/>
              <a:gd name="T89" fmla="*/ 85 h 121"/>
              <a:gd name="T90" fmla="*/ 109 w 182"/>
              <a:gd name="T91" fmla="*/ 76 h 121"/>
              <a:gd name="T92" fmla="*/ 97 w 182"/>
              <a:gd name="T93" fmla="*/ 76 h 121"/>
              <a:gd name="T94" fmla="*/ 97 w 182"/>
              <a:gd name="T95" fmla="*/ 34 h 121"/>
              <a:gd name="T96" fmla="*/ 86 w 182"/>
              <a:gd name="T97" fmla="*/ 34 h 121"/>
              <a:gd name="T98" fmla="*/ 72 w 182"/>
              <a:gd name="T99" fmla="*/ 47 h 121"/>
              <a:gd name="T100" fmla="*/ 80 w 182"/>
              <a:gd name="T101" fmla="*/ 54 h 121"/>
              <a:gd name="T102" fmla="*/ 85 w 182"/>
              <a:gd name="T103" fmla="*/ 49 h 121"/>
              <a:gd name="T104" fmla="*/ 85 w 182"/>
              <a:gd name="T105" fmla="*/ 49 h 121"/>
              <a:gd name="T106" fmla="*/ 85 w 182"/>
              <a:gd name="T107" fmla="*/ 76 h 121"/>
              <a:gd name="T108" fmla="*/ 73 w 182"/>
              <a:gd name="T109" fmla="*/ 76 h 121"/>
              <a:gd name="T110" fmla="*/ 73 w 182"/>
              <a:gd name="T111" fmla="*/ 85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82" h="121">
                <a:moveTo>
                  <a:pt x="182" y="6"/>
                </a:moveTo>
                <a:cubicBezTo>
                  <a:pt x="182" y="115"/>
                  <a:pt x="182" y="115"/>
                  <a:pt x="182" y="115"/>
                </a:cubicBezTo>
                <a:cubicBezTo>
                  <a:pt x="182" y="117"/>
                  <a:pt x="181" y="118"/>
                  <a:pt x="180" y="120"/>
                </a:cubicBezTo>
                <a:cubicBezTo>
                  <a:pt x="179" y="121"/>
                  <a:pt x="177" y="121"/>
                  <a:pt x="176" y="121"/>
                </a:cubicBezTo>
                <a:cubicBezTo>
                  <a:pt x="6" y="121"/>
                  <a:pt x="6" y="121"/>
                  <a:pt x="6" y="121"/>
                </a:cubicBezTo>
                <a:cubicBezTo>
                  <a:pt x="5" y="121"/>
                  <a:pt x="3" y="121"/>
                  <a:pt x="2" y="120"/>
                </a:cubicBezTo>
                <a:cubicBezTo>
                  <a:pt x="1" y="118"/>
                  <a:pt x="0" y="117"/>
                  <a:pt x="0" y="115"/>
                </a:cubicBezTo>
                <a:cubicBezTo>
                  <a:pt x="0" y="6"/>
                  <a:pt x="0" y="6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176" y="0"/>
                  <a:pt x="176" y="0"/>
                  <a:pt x="176" y="0"/>
                </a:cubicBezTo>
                <a:cubicBezTo>
                  <a:pt x="177" y="0"/>
                  <a:pt x="179" y="1"/>
                  <a:pt x="180" y="2"/>
                </a:cubicBezTo>
                <a:cubicBezTo>
                  <a:pt x="181" y="3"/>
                  <a:pt x="182" y="5"/>
                  <a:pt x="182" y="6"/>
                </a:cubicBezTo>
                <a:close/>
                <a:moveTo>
                  <a:pt x="170" y="85"/>
                </a:moveTo>
                <a:cubicBezTo>
                  <a:pt x="170" y="37"/>
                  <a:pt x="170" y="37"/>
                  <a:pt x="170" y="37"/>
                </a:cubicBezTo>
                <a:cubicBezTo>
                  <a:pt x="163" y="37"/>
                  <a:pt x="157" y="34"/>
                  <a:pt x="153" y="30"/>
                </a:cubicBezTo>
                <a:cubicBezTo>
                  <a:pt x="148" y="25"/>
                  <a:pt x="146" y="19"/>
                  <a:pt x="146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9"/>
                  <a:pt x="34" y="25"/>
                  <a:pt x="30" y="30"/>
                </a:cubicBezTo>
                <a:cubicBezTo>
                  <a:pt x="25" y="34"/>
                  <a:pt x="19" y="37"/>
                  <a:pt x="12" y="37"/>
                </a:cubicBezTo>
                <a:cubicBezTo>
                  <a:pt x="12" y="85"/>
                  <a:pt x="12" y="85"/>
                  <a:pt x="12" y="85"/>
                </a:cubicBezTo>
                <a:cubicBezTo>
                  <a:pt x="19" y="85"/>
                  <a:pt x="25" y="88"/>
                  <a:pt x="30" y="92"/>
                </a:cubicBezTo>
                <a:cubicBezTo>
                  <a:pt x="34" y="97"/>
                  <a:pt x="37" y="103"/>
                  <a:pt x="37" y="109"/>
                </a:cubicBezTo>
                <a:cubicBezTo>
                  <a:pt x="146" y="109"/>
                  <a:pt x="146" y="109"/>
                  <a:pt x="146" y="109"/>
                </a:cubicBezTo>
                <a:cubicBezTo>
                  <a:pt x="146" y="103"/>
                  <a:pt x="148" y="97"/>
                  <a:pt x="153" y="92"/>
                </a:cubicBezTo>
                <a:cubicBezTo>
                  <a:pt x="157" y="88"/>
                  <a:pt x="163" y="85"/>
                  <a:pt x="170" y="85"/>
                </a:cubicBezTo>
                <a:close/>
                <a:moveTo>
                  <a:pt x="119" y="48"/>
                </a:moveTo>
                <a:cubicBezTo>
                  <a:pt x="121" y="52"/>
                  <a:pt x="121" y="57"/>
                  <a:pt x="121" y="61"/>
                </a:cubicBezTo>
                <a:cubicBezTo>
                  <a:pt x="121" y="65"/>
                  <a:pt x="121" y="70"/>
                  <a:pt x="119" y="74"/>
                </a:cubicBezTo>
                <a:cubicBezTo>
                  <a:pt x="118" y="79"/>
                  <a:pt x="116" y="83"/>
                  <a:pt x="114" y="87"/>
                </a:cubicBezTo>
                <a:cubicBezTo>
                  <a:pt x="111" y="91"/>
                  <a:pt x="108" y="94"/>
                  <a:pt x="104" y="97"/>
                </a:cubicBezTo>
                <a:cubicBezTo>
                  <a:pt x="100" y="99"/>
                  <a:pt x="96" y="100"/>
                  <a:pt x="91" y="100"/>
                </a:cubicBezTo>
                <a:cubicBezTo>
                  <a:pt x="86" y="100"/>
                  <a:pt x="82" y="99"/>
                  <a:pt x="78" y="97"/>
                </a:cubicBezTo>
                <a:cubicBezTo>
                  <a:pt x="74" y="94"/>
                  <a:pt x="71" y="91"/>
                  <a:pt x="68" y="87"/>
                </a:cubicBezTo>
                <a:cubicBezTo>
                  <a:pt x="66" y="83"/>
                  <a:pt x="64" y="79"/>
                  <a:pt x="63" y="74"/>
                </a:cubicBezTo>
                <a:cubicBezTo>
                  <a:pt x="62" y="70"/>
                  <a:pt x="61" y="65"/>
                  <a:pt x="61" y="61"/>
                </a:cubicBezTo>
                <a:cubicBezTo>
                  <a:pt x="61" y="57"/>
                  <a:pt x="62" y="52"/>
                  <a:pt x="63" y="48"/>
                </a:cubicBezTo>
                <a:cubicBezTo>
                  <a:pt x="64" y="43"/>
                  <a:pt x="66" y="39"/>
                  <a:pt x="68" y="35"/>
                </a:cubicBezTo>
                <a:cubicBezTo>
                  <a:pt x="71" y="31"/>
                  <a:pt x="74" y="28"/>
                  <a:pt x="78" y="25"/>
                </a:cubicBezTo>
                <a:cubicBezTo>
                  <a:pt x="82" y="23"/>
                  <a:pt x="86" y="22"/>
                  <a:pt x="91" y="22"/>
                </a:cubicBezTo>
                <a:cubicBezTo>
                  <a:pt x="96" y="22"/>
                  <a:pt x="100" y="23"/>
                  <a:pt x="104" y="25"/>
                </a:cubicBezTo>
                <a:cubicBezTo>
                  <a:pt x="108" y="28"/>
                  <a:pt x="111" y="31"/>
                  <a:pt x="114" y="35"/>
                </a:cubicBezTo>
                <a:cubicBezTo>
                  <a:pt x="116" y="39"/>
                  <a:pt x="118" y="43"/>
                  <a:pt x="119" y="48"/>
                </a:cubicBezTo>
                <a:close/>
                <a:moveTo>
                  <a:pt x="73" y="85"/>
                </a:moveTo>
                <a:cubicBezTo>
                  <a:pt x="109" y="85"/>
                  <a:pt x="109" y="85"/>
                  <a:pt x="109" y="85"/>
                </a:cubicBezTo>
                <a:cubicBezTo>
                  <a:pt x="109" y="76"/>
                  <a:pt x="109" y="76"/>
                  <a:pt x="109" y="76"/>
                </a:cubicBezTo>
                <a:cubicBezTo>
                  <a:pt x="97" y="76"/>
                  <a:pt x="97" y="76"/>
                  <a:pt x="97" y="76"/>
                </a:cubicBezTo>
                <a:cubicBezTo>
                  <a:pt x="97" y="34"/>
                  <a:pt x="97" y="34"/>
                  <a:pt x="97" y="34"/>
                </a:cubicBezTo>
                <a:cubicBezTo>
                  <a:pt x="86" y="34"/>
                  <a:pt x="86" y="34"/>
                  <a:pt x="86" y="34"/>
                </a:cubicBezTo>
                <a:cubicBezTo>
                  <a:pt x="72" y="47"/>
                  <a:pt x="72" y="47"/>
                  <a:pt x="72" y="47"/>
                </a:cubicBezTo>
                <a:cubicBezTo>
                  <a:pt x="80" y="54"/>
                  <a:pt x="80" y="54"/>
                  <a:pt x="80" y="54"/>
                </a:cubicBezTo>
                <a:cubicBezTo>
                  <a:pt x="82" y="52"/>
                  <a:pt x="84" y="50"/>
                  <a:pt x="85" y="49"/>
                </a:cubicBezTo>
                <a:cubicBezTo>
                  <a:pt x="85" y="49"/>
                  <a:pt x="85" y="49"/>
                  <a:pt x="85" y="49"/>
                </a:cubicBezTo>
                <a:cubicBezTo>
                  <a:pt x="85" y="76"/>
                  <a:pt x="85" y="76"/>
                  <a:pt x="85" y="76"/>
                </a:cubicBezTo>
                <a:cubicBezTo>
                  <a:pt x="73" y="76"/>
                  <a:pt x="73" y="76"/>
                  <a:pt x="73" y="76"/>
                </a:cubicBezTo>
                <a:lnTo>
                  <a:pt x="73" y="8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028754" y="2712479"/>
            <a:ext cx="40134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Сумма гранта – от 100 до 500 тыс.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рублей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Всего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2022 год было подано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 заявки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10,5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млн. рублей</a:t>
            </a:r>
          </a:p>
          <a:p>
            <a:pPr lvl="0">
              <a:defRPr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Получателями государственной поддержки стали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субъектов МСП на сумму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5,5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млн. рублей </a:t>
            </a:r>
          </a:p>
          <a:p>
            <a:pPr>
              <a:spcBef>
                <a:spcPct val="0"/>
              </a:spcBef>
            </a:pPr>
            <a:endParaRPr lang="ru-RU" sz="1200" b="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Freeform 103"/>
          <p:cNvSpPr>
            <a:spLocks noEditPoints="1"/>
          </p:cNvSpPr>
          <p:nvPr/>
        </p:nvSpPr>
        <p:spPr bwMode="auto">
          <a:xfrm>
            <a:off x="10377744" y="2159716"/>
            <a:ext cx="3628512" cy="3628512"/>
          </a:xfrm>
          <a:custGeom>
            <a:avLst/>
            <a:gdLst>
              <a:gd name="T0" fmla="*/ 226 w 512"/>
              <a:gd name="T1" fmla="*/ 74 h 512"/>
              <a:gd name="T2" fmla="*/ 176 w 512"/>
              <a:gd name="T3" fmla="*/ 92 h 512"/>
              <a:gd name="T4" fmla="*/ 109 w 512"/>
              <a:gd name="T5" fmla="*/ 85 h 512"/>
              <a:gd name="T6" fmla="*/ 117 w 512"/>
              <a:gd name="T7" fmla="*/ 137 h 512"/>
              <a:gd name="T8" fmla="*/ 86 w 512"/>
              <a:gd name="T9" fmla="*/ 172 h 512"/>
              <a:gd name="T10" fmla="*/ 65 w 512"/>
              <a:gd name="T11" fmla="*/ 223 h 512"/>
              <a:gd name="T12" fmla="*/ 72 w 512"/>
              <a:gd name="T13" fmla="*/ 257 h 512"/>
              <a:gd name="T14" fmla="*/ 65 w 512"/>
              <a:gd name="T15" fmla="*/ 289 h 512"/>
              <a:gd name="T16" fmla="*/ 88 w 512"/>
              <a:gd name="T17" fmla="*/ 340 h 512"/>
              <a:gd name="T18" fmla="*/ 122 w 512"/>
              <a:gd name="T19" fmla="*/ 382 h 512"/>
              <a:gd name="T20" fmla="*/ 136 w 512"/>
              <a:gd name="T21" fmla="*/ 446 h 512"/>
              <a:gd name="T22" fmla="*/ 183 w 512"/>
              <a:gd name="T23" fmla="*/ 422 h 512"/>
              <a:gd name="T24" fmla="*/ 229 w 512"/>
              <a:gd name="T25" fmla="*/ 445 h 512"/>
              <a:gd name="T26" fmla="*/ 274 w 512"/>
              <a:gd name="T27" fmla="*/ 480 h 512"/>
              <a:gd name="T28" fmla="*/ 297 w 512"/>
              <a:gd name="T29" fmla="*/ 433 h 512"/>
              <a:gd name="T30" fmla="*/ 346 w 512"/>
              <a:gd name="T31" fmla="*/ 424 h 512"/>
              <a:gd name="T32" fmla="*/ 390 w 512"/>
              <a:gd name="T33" fmla="*/ 387 h 512"/>
              <a:gd name="T34" fmla="*/ 418 w 512"/>
              <a:gd name="T35" fmla="*/ 344 h 512"/>
              <a:gd name="T36" fmla="*/ 468 w 512"/>
              <a:gd name="T37" fmla="*/ 340 h 512"/>
              <a:gd name="T38" fmla="*/ 441 w 512"/>
              <a:gd name="T39" fmla="*/ 279 h 512"/>
              <a:gd name="T40" fmla="*/ 441 w 512"/>
              <a:gd name="T41" fmla="*/ 231 h 512"/>
              <a:gd name="T42" fmla="*/ 467 w 512"/>
              <a:gd name="T43" fmla="*/ 170 h 512"/>
              <a:gd name="T44" fmla="*/ 415 w 512"/>
              <a:gd name="T45" fmla="*/ 164 h 512"/>
              <a:gd name="T46" fmla="*/ 391 w 512"/>
              <a:gd name="T47" fmla="*/ 119 h 512"/>
              <a:gd name="T48" fmla="*/ 341 w 512"/>
              <a:gd name="T49" fmla="*/ 90 h 512"/>
              <a:gd name="T50" fmla="*/ 290 w 512"/>
              <a:gd name="T51" fmla="*/ 77 h 512"/>
              <a:gd name="T52" fmla="*/ 264 w 512"/>
              <a:gd name="T53" fmla="*/ 33 h 512"/>
              <a:gd name="T54" fmla="*/ 292 w 512"/>
              <a:gd name="T55" fmla="*/ 4 h 512"/>
              <a:gd name="T56" fmla="*/ 311 w 512"/>
              <a:gd name="T57" fmla="*/ 50 h 512"/>
              <a:gd name="T58" fmla="*/ 374 w 512"/>
              <a:gd name="T59" fmla="*/ 31 h 512"/>
              <a:gd name="T60" fmla="*/ 433 w 512"/>
              <a:gd name="T61" fmla="*/ 68 h 512"/>
              <a:gd name="T62" fmla="*/ 436 w 512"/>
              <a:gd name="T63" fmla="*/ 85 h 512"/>
              <a:gd name="T64" fmla="*/ 478 w 512"/>
              <a:gd name="T65" fmla="*/ 138 h 512"/>
              <a:gd name="T66" fmla="*/ 492 w 512"/>
              <a:gd name="T67" fmla="*/ 148 h 512"/>
              <a:gd name="T68" fmla="*/ 510 w 512"/>
              <a:gd name="T69" fmla="*/ 215 h 512"/>
              <a:gd name="T70" fmla="*/ 473 w 512"/>
              <a:gd name="T71" fmla="*/ 255 h 512"/>
              <a:gd name="T72" fmla="*/ 512 w 512"/>
              <a:gd name="T73" fmla="*/ 296 h 512"/>
              <a:gd name="T74" fmla="*/ 492 w 512"/>
              <a:gd name="T75" fmla="*/ 363 h 512"/>
              <a:gd name="T76" fmla="*/ 478 w 512"/>
              <a:gd name="T77" fmla="*/ 372 h 512"/>
              <a:gd name="T78" fmla="*/ 438 w 512"/>
              <a:gd name="T79" fmla="*/ 425 h 512"/>
              <a:gd name="T80" fmla="*/ 433 w 512"/>
              <a:gd name="T81" fmla="*/ 443 h 512"/>
              <a:gd name="T82" fmla="*/ 375 w 512"/>
              <a:gd name="T83" fmla="*/ 482 h 512"/>
              <a:gd name="T84" fmla="*/ 313 w 512"/>
              <a:gd name="T85" fmla="*/ 462 h 512"/>
              <a:gd name="T86" fmla="*/ 292 w 512"/>
              <a:gd name="T87" fmla="*/ 509 h 512"/>
              <a:gd name="T88" fmla="*/ 226 w 512"/>
              <a:gd name="T89" fmla="*/ 510 h 512"/>
              <a:gd name="T90" fmla="*/ 211 w 512"/>
              <a:gd name="T91" fmla="*/ 499 h 512"/>
              <a:gd name="T92" fmla="*/ 142 w 512"/>
              <a:gd name="T93" fmla="*/ 482 h 512"/>
              <a:gd name="T94" fmla="*/ 104 w 512"/>
              <a:gd name="T95" fmla="*/ 464 h 512"/>
              <a:gd name="T96" fmla="*/ 75 w 512"/>
              <a:gd name="T97" fmla="*/ 432 h 512"/>
              <a:gd name="T98" fmla="*/ 75 w 512"/>
              <a:gd name="T99" fmla="*/ 372 h 512"/>
              <a:gd name="T100" fmla="*/ 22 w 512"/>
              <a:gd name="T101" fmla="*/ 368 h 512"/>
              <a:gd name="T102" fmla="*/ 0 w 512"/>
              <a:gd name="T103" fmla="*/ 302 h 512"/>
              <a:gd name="T104" fmla="*/ 40 w 512"/>
              <a:gd name="T105" fmla="*/ 268 h 512"/>
              <a:gd name="T106" fmla="*/ 3 w 512"/>
              <a:gd name="T107" fmla="*/ 220 h 512"/>
              <a:gd name="T108" fmla="*/ 8 w 512"/>
              <a:gd name="T109" fmla="*/ 178 h 512"/>
              <a:gd name="T110" fmla="*/ 30 w 512"/>
              <a:gd name="T111" fmla="*/ 142 h 512"/>
              <a:gd name="T112" fmla="*/ 88 w 512"/>
              <a:gd name="T113" fmla="*/ 122 h 512"/>
              <a:gd name="T114" fmla="*/ 75 w 512"/>
              <a:gd name="T115" fmla="*/ 73 h 512"/>
              <a:gd name="T116" fmla="*/ 133 w 512"/>
              <a:gd name="T117" fmla="*/ 31 h 512"/>
              <a:gd name="T118" fmla="*/ 178 w 512"/>
              <a:gd name="T119" fmla="*/ 58 h 512"/>
              <a:gd name="T120" fmla="*/ 213 w 512"/>
              <a:gd name="T121" fmla="*/ 10 h 512"/>
              <a:gd name="T122" fmla="*/ 255 w 512"/>
              <a:gd name="T123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12" h="512">
                <a:moveTo>
                  <a:pt x="255" y="33"/>
                </a:moveTo>
                <a:lnTo>
                  <a:pt x="239" y="33"/>
                </a:lnTo>
                <a:lnTo>
                  <a:pt x="228" y="68"/>
                </a:lnTo>
                <a:lnTo>
                  <a:pt x="226" y="74"/>
                </a:lnTo>
                <a:lnTo>
                  <a:pt x="221" y="77"/>
                </a:lnTo>
                <a:lnTo>
                  <a:pt x="216" y="79"/>
                </a:lnTo>
                <a:lnTo>
                  <a:pt x="181" y="90"/>
                </a:lnTo>
                <a:lnTo>
                  <a:pt x="176" y="92"/>
                </a:lnTo>
                <a:lnTo>
                  <a:pt x="170" y="92"/>
                </a:lnTo>
                <a:lnTo>
                  <a:pt x="165" y="89"/>
                </a:lnTo>
                <a:lnTo>
                  <a:pt x="136" y="66"/>
                </a:lnTo>
                <a:lnTo>
                  <a:pt x="109" y="85"/>
                </a:lnTo>
                <a:lnTo>
                  <a:pt x="120" y="121"/>
                </a:lnTo>
                <a:lnTo>
                  <a:pt x="122" y="126"/>
                </a:lnTo>
                <a:lnTo>
                  <a:pt x="120" y="132"/>
                </a:lnTo>
                <a:lnTo>
                  <a:pt x="117" y="137"/>
                </a:lnTo>
                <a:lnTo>
                  <a:pt x="96" y="166"/>
                </a:lnTo>
                <a:lnTo>
                  <a:pt x="94" y="169"/>
                </a:lnTo>
                <a:lnTo>
                  <a:pt x="89" y="170"/>
                </a:lnTo>
                <a:lnTo>
                  <a:pt x="86" y="172"/>
                </a:lnTo>
                <a:lnTo>
                  <a:pt x="81" y="174"/>
                </a:lnTo>
                <a:lnTo>
                  <a:pt x="45" y="172"/>
                </a:lnTo>
                <a:lnTo>
                  <a:pt x="33" y="202"/>
                </a:lnTo>
                <a:lnTo>
                  <a:pt x="65" y="223"/>
                </a:lnTo>
                <a:lnTo>
                  <a:pt x="69" y="228"/>
                </a:lnTo>
                <a:lnTo>
                  <a:pt x="72" y="233"/>
                </a:lnTo>
                <a:lnTo>
                  <a:pt x="72" y="239"/>
                </a:lnTo>
                <a:lnTo>
                  <a:pt x="72" y="257"/>
                </a:lnTo>
                <a:lnTo>
                  <a:pt x="72" y="275"/>
                </a:lnTo>
                <a:lnTo>
                  <a:pt x="72" y="279"/>
                </a:lnTo>
                <a:lnTo>
                  <a:pt x="69" y="286"/>
                </a:lnTo>
                <a:lnTo>
                  <a:pt x="65" y="289"/>
                </a:lnTo>
                <a:lnTo>
                  <a:pt x="35" y="310"/>
                </a:lnTo>
                <a:lnTo>
                  <a:pt x="45" y="342"/>
                </a:lnTo>
                <a:lnTo>
                  <a:pt x="83" y="340"/>
                </a:lnTo>
                <a:lnTo>
                  <a:pt x="88" y="340"/>
                </a:lnTo>
                <a:lnTo>
                  <a:pt x="93" y="344"/>
                </a:lnTo>
                <a:lnTo>
                  <a:pt x="98" y="348"/>
                </a:lnTo>
                <a:lnTo>
                  <a:pt x="118" y="377"/>
                </a:lnTo>
                <a:lnTo>
                  <a:pt x="122" y="382"/>
                </a:lnTo>
                <a:lnTo>
                  <a:pt x="123" y="387"/>
                </a:lnTo>
                <a:lnTo>
                  <a:pt x="122" y="393"/>
                </a:lnTo>
                <a:lnTo>
                  <a:pt x="109" y="427"/>
                </a:lnTo>
                <a:lnTo>
                  <a:pt x="136" y="446"/>
                </a:lnTo>
                <a:lnTo>
                  <a:pt x="167" y="424"/>
                </a:lnTo>
                <a:lnTo>
                  <a:pt x="171" y="422"/>
                </a:lnTo>
                <a:lnTo>
                  <a:pt x="176" y="421"/>
                </a:lnTo>
                <a:lnTo>
                  <a:pt x="183" y="422"/>
                </a:lnTo>
                <a:lnTo>
                  <a:pt x="216" y="433"/>
                </a:lnTo>
                <a:lnTo>
                  <a:pt x="223" y="435"/>
                </a:lnTo>
                <a:lnTo>
                  <a:pt x="226" y="438"/>
                </a:lnTo>
                <a:lnTo>
                  <a:pt x="229" y="445"/>
                </a:lnTo>
                <a:lnTo>
                  <a:pt x="240" y="480"/>
                </a:lnTo>
                <a:lnTo>
                  <a:pt x="248" y="480"/>
                </a:lnTo>
                <a:lnTo>
                  <a:pt x="256" y="480"/>
                </a:lnTo>
                <a:lnTo>
                  <a:pt x="274" y="480"/>
                </a:lnTo>
                <a:lnTo>
                  <a:pt x="284" y="443"/>
                </a:lnTo>
                <a:lnTo>
                  <a:pt x="287" y="438"/>
                </a:lnTo>
                <a:lnTo>
                  <a:pt x="290" y="435"/>
                </a:lnTo>
                <a:lnTo>
                  <a:pt x="297" y="433"/>
                </a:lnTo>
                <a:lnTo>
                  <a:pt x="330" y="422"/>
                </a:lnTo>
                <a:lnTo>
                  <a:pt x="337" y="421"/>
                </a:lnTo>
                <a:lnTo>
                  <a:pt x="341" y="421"/>
                </a:lnTo>
                <a:lnTo>
                  <a:pt x="346" y="424"/>
                </a:lnTo>
                <a:lnTo>
                  <a:pt x="377" y="446"/>
                </a:lnTo>
                <a:lnTo>
                  <a:pt x="404" y="427"/>
                </a:lnTo>
                <a:lnTo>
                  <a:pt x="391" y="392"/>
                </a:lnTo>
                <a:lnTo>
                  <a:pt x="390" y="387"/>
                </a:lnTo>
                <a:lnTo>
                  <a:pt x="391" y="381"/>
                </a:lnTo>
                <a:lnTo>
                  <a:pt x="394" y="376"/>
                </a:lnTo>
                <a:lnTo>
                  <a:pt x="415" y="347"/>
                </a:lnTo>
                <a:lnTo>
                  <a:pt x="418" y="344"/>
                </a:lnTo>
                <a:lnTo>
                  <a:pt x="422" y="342"/>
                </a:lnTo>
                <a:lnTo>
                  <a:pt x="425" y="340"/>
                </a:lnTo>
                <a:lnTo>
                  <a:pt x="430" y="339"/>
                </a:lnTo>
                <a:lnTo>
                  <a:pt x="468" y="340"/>
                </a:lnTo>
                <a:lnTo>
                  <a:pt x="478" y="308"/>
                </a:lnTo>
                <a:lnTo>
                  <a:pt x="447" y="289"/>
                </a:lnTo>
                <a:lnTo>
                  <a:pt x="443" y="284"/>
                </a:lnTo>
                <a:lnTo>
                  <a:pt x="441" y="279"/>
                </a:lnTo>
                <a:lnTo>
                  <a:pt x="439" y="273"/>
                </a:lnTo>
                <a:lnTo>
                  <a:pt x="441" y="255"/>
                </a:lnTo>
                <a:lnTo>
                  <a:pt x="439" y="238"/>
                </a:lnTo>
                <a:lnTo>
                  <a:pt x="441" y="231"/>
                </a:lnTo>
                <a:lnTo>
                  <a:pt x="443" y="227"/>
                </a:lnTo>
                <a:lnTo>
                  <a:pt x="447" y="223"/>
                </a:lnTo>
                <a:lnTo>
                  <a:pt x="478" y="202"/>
                </a:lnTo>
                <a:lnTo>
                  <a:pt x="467" y="170"/>
                </a:lnTo>
                <a:lnTo>
                  <a:pt x="430" y="172"/>
                </a:lnTo>
                <a:lnTo>
                  <a:pt x="423" y="170"/>
                </a:lnTo>
                <a:lnTo>
                  <a:pt x="418" y="169"/>
                </a:lnTo>
                <a:lnTo>
                  <a:pt x="415" y="164"/>
                </a:lnTo>
                <a:lnTo>
                  <a:pt x="394" y="135"/>
                </a:lnTo>
                <a:lnTo>
                  <a:pt x="391" y="130"/>
                </a:lnTo>
                <a:lnTo>
                  <a:pt x="390" y="126"/>
                </a:lnTo>
                <a:lnTo>
                  <a:pt x="391" y="119"/>
                </a:lnTo>
                <a:lnTo>
                  <a:pt x="402" y="85"/>
                </a:lnTo>
                <a:lnTo>
                  <a:pt x="375" y="66"/>
                </a:lnTo>
                <a:lnTo>
                  <a:pt x="346" y="89"/>
                </a:lnTo>
                <a:lnTo>
                  <a:pt x="341" y="90"/>
                </a:lnTo>
                <a:lnTo>
                  <a:pt x="335" y="92"/>
                </a:lnTo>
                <a:lnTo>
                  <a:pt x="330" y="90"/>
                </a:lnTo>
                <a:lnTo>
                  <a:pt x="295" y="79"/>
                </a:lnTo>
                <a:lnTo>
                  <a:pt x="290" y="77"/>
                </a:lnTo>
                <a:lnTo>
                  <a:pt x="285" y="74"/>
                </a:lnTo>
                <a:lnTo>
                  <a:pt x="284" y="68"/>
                </a:lnTo>
                <a:lnTo>
                  <a:pt x="272" y="33"/>
                </a:lnTo>
                <a:lnTo>
                  <a:pt x="264" y="33"/>
                </a:lnTo>
                <a:lnTo>
                  <a:pt x="255" y="33"/>
                </a:lnTo>
                <a:close/>
                <a:moveTo>
                  <a:pt x="255" y="0"/>
                </a:moveTo>
                <a:lnTo>
                  <a:pt x="287" y="2"/>
                </a:lnTo>
                <a:lnTo>
                  <a:pt x="292" y="4"/>
                </a:lnTo>
                <a:lnTo>
                  <a:pt x="295" y="5"/>
                </a:lnTo>
                <a:lnTo>
                  <a:pt x="298" y="8"/>
                </a:lnTo>
                <a:lnTo>
                  <a:pt x="300" y="13"/>
                </a:lnTo>
                <a:lnTo>
                  <a:pt x="311" y="50"/>
                </a:lnTo>
                <a:lnTo>
                  <a:pt x="333" y="58"/>
                </a:lnTo>
                <a:lnTo>
                  <a:pt x="366" y="34"/>
                </a:lnTo>
                <a:lnTo>
                  <a:pt x="369" y="31"/>
                </a:lnTo>
                <a:lnTo>
                  <a:pt x="374" y="31"/>
                </a:lnTo>
                <a:lnTo>
                  <a:pt x="378" y="31"/>
                </a:lnTo>
                <a:lnTo>
                  <a:pt x="382" y="33"/>
                </a:lnTo>
                <a:lnTo>
                  <a:pt x="409" y="49"/>
                </a:lnTo>
                <a:lnTo>
                  <a:pt x="433" y="68"/>
                </a:lnTo>
                <a:lnTo>
                  <a:pt x="436" y="73"/>
                </a:lnTo>
                <a:lnTo>
                  <a:pt x="438" y="76"/>
                </a:lnTo>
                <a:lnTo>
                  <a:pt x="438" y="81"/>
                </a:lnTo>
                <a:lnTo>
                  <a:pt x="436" y="85"/>
                </a:lnTo>
                <a:lnTo>
                  <a:pt x="423" y="122"/>
                </a:lnTo>
                <a:lnTo>
                  <a:pt x="431" y="130"/>
                </a:lnTo>
                <a:lnTo>
                  <a:pt x="438" y="140"/>
                </a:lnTo>
                <a:lnTo>
                  <a:pt x="478" y="138"/>
                </a:lnTo>
                <a:lnTo>
                  <a:pt x="483" y="140"/>
                </a:lnTo>
                <a:lnTo>
                  <a:pt x="486" y="142"/>
                </a:lnTo>
                <a:lnTo>
                  <a:pt x="489" y="145"/>
                </a:lnTo>
                <a:lnTo>
                  <a:pt x="492" y="148"/>
                </a:lnTo>
                <a:lnTo>
                  <a:pt x="504" y="177"/>
                </a:lnTo>
                <a:lnTo>
                  <a:pt x="512" y="206"/>
                </a:lnTo>
                <a:lnTo>
                  <a:pt x="512" y="211"/>
                </a:lnTo>
                <a:lnTo>
                  <a:pt x="510" y="215"/>
                </a:lnTo>
                <a:lnTo>
                  <a:pt x="508" y="219"/>
                </a:lnTo>
                <a:lnTo>
                  <a:pt x="505" y="222"/>
                </a:lnTo>
                <a:lnTo>
                  <a:pt x="473" y="244"/>
                </a:lnTo>
                <a:lnTo>
                  <a:pt x="473" y="255"/>
                </a:lnTo>
                <a:lnTo>
                  <a:pt x="473" y="267"/>
                </a:lnTo>
                <a:lnTo>
                  <a:pt x="505" y="289"/>
                </a:lnTo>
                <a:lnTo>
                  <a:pt x="508" y="292"/>
                </a:lnTo>
                <a:lnTo>
                  <a:pt x="512" y="296"/>
                </a:lnTo>
                <a:lnTo>
                  <a:pt x="512" y="300"/>
                </a:lnTo>
                <a:lnTo>
                  <a:pt x="512" y="305"/>
                </a:lnTo>
                <a:lnTo>
                  <a:pt x="504" y="334"/>
                </a:lnTo>
                <a:lnTo>
                  <a:pt x="492" y="363"/>
                </a:lnTo>
                <a:lnTo>
                  <a:pt x="491" y="368"/>
                </a:lnTo>
                <a:lnTo>
                  <a:pt x="487" y="371"/>
                </a:lnTo>
                <a:lnTo>
                  <a:pt x="483" y="372"/>
                </a:lnTo>
                <a:lnTo>
                  <a:pt x="478" y="372"/>
                </a:lnTo>
                <a:lnTo>
                  <a:pt x="438" y="371"/>
                </a:lnTo>
                <a:lnTo>
                  <a:pt x="431" y="381"/>
                </a:lnTo>
                <a:lnTo>
                  <a:pt x="425" y="390"/>
                </a:lnTo>
                <a:lnTo>
                  <a:pt x="438" y="425"/>
                </a:lnTo>
                <a:lnTo>
                  <a:pt x="439" y="430"/>
                </a:lnTo>
                <a:lnTo>
                  <a:pt x="438" y="435"/>
                </a:lnTo>
                <a:lnTo>
                  <a:pt x="436" y="440"/>
                </a:lnTo>
                <a:lnTo>
                  <a:pt x="433" y="443"/>
                </a:lnTo>
                <a:lnTo>
                  <a:pt x="409" y="462"/>
                </a:lnTo>
                <a:lnTo>
                  <a:pt x="383" y="480"/>
                </a:lnTo>
                <a:lnTo>
                  <a:pt x="378" y="482"/>
                </a:lnTo>
                <a:lnTo>
                  <a:pt x="375" y="482"/>
                </a:lnTo>
                <a:lnTo>
                  <a:pt x="370" y="480"/>
                </a:lnTo>
                <a:lnTo>
                  <a:pt x="366" y="478"/>
                </a:lnTo>
                <a:lnTo>
                  <a:pt x="335" y="454"/>
                </a:lnTo>
                <a:lnTo>
                  <a:pt x="313" y="462"/>
                </a:lnTo>
                <a:lnTo>
                  <a:pt x="301" y="499"/>
                </a:lnTo>
                <a:lnTo>
                  <a:pt x="300" y="502"/>
                </a:lnTo>
                <a:lnTo>
                  <a:pt x="297" y="506"/>
                </a:lnTo>
                <a:lnTo>
                  <a:pt x="292" y="509"/>
                </a:lnTo>
                <a:lnTo>
                  <a:pt x="288" y="510"/>
                </a:lnTo>
                <a:lnTo>
                  <a:pt x="256" y="512"/>
                </a:lnTo>
                <a:lnTo>
                  <a:pt x="256" y="512"/>
                </a:lnTo>
                <a:lnTo>
                  <a:pt x="226" y="510"/>
                </a:lnTo>
                <a:lnTo>
                  <a:pt x="221" y="509"/>
                </a:lnTo>
                <a:lnTo>
                  <a:pt x="218" y="507"/>
                </a:lnTo>
                <a:lnTo>
                  <a:pt x="215" y="502"/>
                </a:lnTo>
                <a:lnTo>
                  <a:pt x="211" y="499"/>
                </a:lnTo>
                <a:lnTo>
                  <a:pt x="200" y="462"/>
                </a:lnTo>
                <a:lnTo>
                  <a:pt x="178" y="454"/>
                </a:lnTo>
                <a:lnTo>
                  <a:pt x="147" y="478"/>
                </a:lnTo>
                <a:lnTo>
                  <a:pt x="142" y="482"/>
                </a:lnTo>
                <a:lnTo>
                  <a:pt x="139" y="482"/>
                </a:lnTo>
                <a:lnTo>
                  <a:pt x="134" y="482"/>
                </a:lnTo>
                <a:lnTo>
                  <a:pt x="130" y="480"/>
                </a:lnTo>
                <a:lnTo>
                  <a:pt x="104" y="464"/>
                </a:lnTo>
                <a:lnTo>
                  <a:pt x="80" y="445"/>
                </a:lnTo>
                <a:lnTo>
                  <a:pt x="77" y="440"/>
                </a:lnTo>
                <a:lnTo>
                  <a:pt x="75" y="437"/>
                </a:lnTo>
                <a:lnTo>
                  <a:pt x="75" y="432"/>
                </a:lnTo>
                <a:lnTo>
                  <a:pt x="75" y="427"/>
                </a:lnTo>
                <a:lnTo>
                  <a:pt x="88" y="390"/>
                </a:lnTo>
                <a:lnTo>
                  <a:pt x="81" y="382"/>
                </a:lnTo>
                <a:lnTo>
                  <a:pt x="75" y="372"/>
                </a:lnTo>
                <a:lnTo>
                  <a:pt x="35" y="374"/>
                </a:lnTo>
                <a:lnTo>
                  <a:pt x="30" y="372"/>
                </a:lnTo>
                <a:lnTo>
                  <a:pt x="25" y="371"/>
                </a:lnTo>
                <a:lnTo>
                  <a:pt x="22" y="368"/>
                </a:lnTo>
                <a:lnTo>
                  <a:pt x="20" y="364"/>
                </a:lnTo>
                <a:lnTo>
                  <a:pt x="9" y="336"/>
                </a:lnTo>
                <a:lnTo>
                  <a:pt x="1" y="307"/>
                </a:lnTo>
                <a:lnTo>
                  <a:pt x="0" y="302"/>
                </a:lnTo>
                <a:lnTo>
                  <a:pt x="1" y="297"/>
                </a:lnTo>
                <a:lnTo>
                  <a:pt x="4" y="294"/>
                </a:lnTo>
                <a:lnTo>
                  <a:pt x="8" y="291"/>
                </a:lnTo>
                <a:lnTo>
                  <a:pt x="40" y="268"/>
                </a:lnTo>
                <a:lnTo>
                  <a:pt x="40" y="257"/>
                </a:lnTo>
                <a:lnTo>
                  <a:pt x="40" y="246"/>
                </a:lnTo>
                <a:lnTo>
                  <a:pt x="8" y="223"/>
                </a:lnTo>
                <a:lnTo>
                  <a:pt x="3" y="220"/>
                </a:lnTo>
                <a:lnTo>
                  <a:pt x="1" y="217"/>
                </a:lnTo>
                <a:lnTo>
                  <a:pt x="0" y="212"/>
                </a:lnTo>
                <a:lnTo>
                  <a:pt x="0" y="207"/>
                </a:lnTo>
                <a:lnTo>
                  <a:pt x="8" y="178"/>
                </a:lnTo>
                <a:lnTo>
                  <a:pt x="19" y="150"/>
                </a:lnTo>
                <a:lnTo>
                  <a:pt x="22" y="145"/>
                </a:lnTo>
                <a:lnTo>
                  <a:pt x="25" y="143"/>
                </a:lnTo>
                <a:lnTo>
                  <a:pt x="30" y="142"/>
                </a:lnTo>
                <a:lnTo>
                  <a:pt x="35" y="140"/>
                </a:lnTo>
                <a:lnTo>
                  <a:pt x="73" y="142"/>
                </a:lnTo>
                <a:lnTo>
                  <a:pt x="80" y="132"/>
                </a:lnTo>
                <a:lnTo>
                  <a:pt x="88" y="122"/>
                </a:lnTo>
                <a:lnTo>
                  <a:pt x="73" y="87"/>
                </a:lnTo>
                <a:lnTo>
                  <a:pt x="73" y="82"/>
                </a:lnTo>
                <a:lnTo>
                  <a:pt x="73" y="77"/>
                </a:lnTo>
                <a:lnTo>
                  <a:pt x="75" y="73"/>
                </a:lnTo>
                <a:lnTo>
                  <a:pt x="78" y="69"/>
                </a:lnTo>
                <a:lnTo>
                  <a:pt x="102" y="50"/>
                </a:lnTo>
                <a:lnTo>
                  <a:pt x="128" y="33"/>
                </a:lnTo>
                <a:lnTo>
                  <a:pt x="133" y="31"/>
                </a:lnTo>
                <a:lnTo>
                  <a:pt x="138" y="31"/>
                </a:lnTo>
                <a:lnTo>
                  <a:pt x="142" y="33"/>
                </a:lnTo>
                <a:lnTo>
                  <a:pt x="146" y="34"/>
                </a:lnTo>
                <a:lnTo>
                  <a:pt x="178" y="58"/>
                </a:lnTo>
                <a:lnTo>
                  <a:pt x="189" y="53"/>
                </a:lnTo>
                <a:lnTo>
                  <a:pt x="200" y="50"/>
                </a:lnTo>
                <a:lnTo>
                  <a:pt x="211" y="13"/>
                </a:lnTo>
                <a:lnTo>
                  <a:pt x="213" y="10"/>
                </a:lnTo>
                <a:lnTo>
                  <a:pt x="216" y="5"/>
                </a:lnTo>
                <a:lnTo>
                  <a:pt x="219" y="4"/>
                </a:lnTo>
                <a:lnTo>
                  <a:pt x="224" y="2"/>
                </a:lnTo>
                <a:lnTo>
                  <a:pt x="255" y="0"/>
                </a:lnTo>
                <a:close/>
              </a:path>
            </a:pathLst>
          </a:custGeom>
          <a:solidFill>
            <a:srgbClr val="004185">
              <a:alpha val="16863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Freeform 104"/>
          <p:cNvSpPr>
            <a:spLocks noEditPoints="1"/>
          </p:cNvSpPr>
          <p:nvPr/>
        </p:nvSpPr>
        <p:spPr bwMode="auto">
          <a:xfrm>
            <a:off x="11625047" y="3443040"/>
            <a:ext cx="1133912" cy="1133912"/>
          </a:xfrm>
          <a:custGeom>
            <a:avLst/>
            <a:gdLst>
              <a:gd name="T0" fmla="*/ 80 w 161"/>
              <a:gd name="T1" fmla="*/ 32 h 159"/>
              <a:gd name="T2" fmla="*/ 61 w 161"/>
              <a:gd name="T3" fmla="*/ 35 h 159"/>
              <a:gd name="T4" fmla="*/ 47 w 161"/>
              <a:gd name="T5" fmla="*/ 45 h 159"/>
              <a:gd name="T6" fmla="*/ 35 w 161"/>
              <a:gd name="T7" fmla="*/ 61 h 159"/>
              <a:gd name="T8" fmla="*/ 32 w 161"/>
              <a:gd name="T9" fmla="*/ 78 h 159"/>
              <a:gd name="T10" fmla="*/ 35 w 161"/>
              <a:gd name="T11" fmla="*/ 98 h 159"/>
              <a:gd name="T12" fmla="*/ 47 w 161"/>
              <a:gd name="T13" fmla="*/ 114 h 159"/>
              <a:gd name="T14" fmla="*/ 61 w 161"/>
              <a:gd name="T15" fmla="*/ 123 h 159"/>
              <a:gd name="T16" fmla="*/ 80 w 161"/>
              <a:gd name="T17" fmla="*/ 127 h 159"/>
              <a:gd name="T18" fmla="*/ 98 w 161"/>
              <a:gd name="T19" fmla="*/ 123 h 159"/>
              <a:gd name="T20" fmla="*/ 114 w 161"/>
              <a:gd name="T21" fmla="*/ 114 h 159"/>
              <a:gd name="T22" fmla="*/ 124 w 161"/>
              <a:gd name="T23" fmla="*/ 98 h 159"/>
              <a:gd name="T24" fmla="*/ 129 w 161"/>
              <a:gd name="T25" fmla="*/ 78 h 159"/>
              <a:gd name="T26" fmla="*/ 124 w 161"/>
              <a:gd name="T27" fmla="*/ 61 h 159"/>
              <a:gd name="T28" fmla="*/ 114 w 161"/>
              <a:gd name="T29" fmla="*/ 45 h 159"/>
              <a:gd name="T30" fmla="*/ 98 w 161"/>
              <a:gd name="T31" fmla="*/ 35 h 159"/>
              <a:gd name="T32" fmla="*/ 80 w 161"/>
              <a:gd name="T33" fmla="*/ 32 h 159"/>
              <a:gd name="T34" fmla="*/ 80 w 161"/>
              <a:gd name="T35" fmla="*/ 0 h 159"/>
              <a:gd name="T36" fmla="*/ 104 w 161"/>
              <a:gd name="T37" fmla="*/ 3 h 159"/>
              <a:gd name="T38" fmla="*/ 127 w 161"/>
              <a:gd name="T39" fmla="*/ 14 h 159"/>
              <a:gd name="T40" fmla="*/ 145 w 161"/>
              <a:gd name="T41" fmla="*/ 32 h 159"/>
              <a:gd name="T42" fmla="*/ 156 w 161"/>
              <a:gd name="T43" fmla="*/ 54 h 159"/>
              <a:gd name="T44" fmla="*/ 161 w 161"/>
              <a:gd name="T45" fmla="*/ 78 h 159"/>
              <a:gd name="T46" fmla="*/ 156 w 161"/>
              <a:gd name="T47" fmla="*/ 104 h 159"/>
              <a:gd name="T48" fmla="*/ 145 w 161"/>
              <a:gd name="T49" fmla="*/ 127 h 159"/>
              <a:gd name="T50" fmla="*/ 127 w 161"/>
              <a:gd name="T51" fmla="*/ 144 h 159"/>
              <a:gd name="T52" fmla="*/ 104 w 161"/>
              <a:gd name="T53" fmla="*/ 155 h 159"/>
              <a:gd name="T54" fmla="*/ 80 w 161"/>
              <a:gd name="T55" fmla="*/ 159 h 159"/>
              <a:gd name="T56" fmla="*/ 55 w 161"/>
              <a:gd name="T57" fmla="*/ 155 h 159"/>
              <a:gd name="T58" fmla="*/ 32 w 161"/>
              <a:gd name="T59" fmla="*/ 144 h 159"/>
              <a:gd name="T60" fmla="*/ 16 w 161"/>
              <a:gd name="T61" fmla="*/ 127 h 159"/>
              <a:gd name="T62" fmla="*/ 3 w 161"/>
              <a:gd name="T63" fmla="*/ 104 h 159"/>
              <a:gd name="T64" fmla="*/ 0 w 161"/>
              <a:gd name="T65" fmla="*/ 78 h 159"/>
              <a:gd name="T66" fmla="*/ 3 w 161"/>
              <a:gd name="T67" fmla="*/ 54 h 159"/>
              <a:gd name="T68" fmla="*/ 16 w 161"/>
              <a:gd name="T69" fmla="*/ 32 h 159"/>
              <a:gd name="T70" fmla="*/ 32 w 161"/>
              <a:gd name="T71" fmla="*/ 14 h 159"/>
              <a:gd name="T72" fmla="*/ 55 w 161"/>
              <a:gd name="T73" fmla="*/ 3 h 159"/>
              <a:gd name="T74" fmla="*/ 80 w 161"/>
              <a:gd name="T75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61" h="159">
                <a:moveTo>
                  <a:pt x="80" y="32"/>
                </a:moveTo>
                <a:lnTo>
                  <a:pt x="61" y="35"/>
                </a:lnTo>
                <a:lnTo>
                  <a:pt x="47" y="45"/>
                </a:lnTo>
                <a:lnTo>
                  <a:pt x="35" y="61"/>
                </a:lnTo>
                <a:lnTo>
                  <a:pt x="32" y="78"/>
                </a:lnTo>
                <a:lnTo>
                  <a:pt x="35" y="98"/>
                </a:lnTo>
                <a:lnTo>
                  <a:pt x="47" y="114"/>
                </a:lnTo>
                <a:lnTo>
                  <a:pt x="61" y="123"/>
                </a:lnTo>
                <a:lnTo>
                  <a:pt x="80" y="127"/>
                </a:lnTo>
                <a:lnTo>
                  <a:pt x="98" y="123"/>
                </a:lnTo>
                <a:lnTo>
                  <a:pt x="114" y="114"/>
                </a:lnTo>
                <a:lnTo>
                  <a:pt x="124" y="98"/>
                </a:lnTo>
                <a:lnTo>
                  <a:pt x="129" y="78"/>
                </a:lnTo>
                <a:lnTo>
                  <a:pt x="124" y="61"/>
                </a:lnTo>
                <a:lnTo>
                  <a:pt x="114" y="45"/>
                </a:lnTo>
                <a:lnTo>
                  <a:pt x="98" y="35"/>
                </a:lnTo>
                <a:lnTo>
                  <a:pt x="80" y="32"/>
                </a:lnTo>
                <a:close/>
                <a:moveTo>
                  <a:pt x="80" y="0"/>
                </a:moveTo>
                <a:lnTo>
                  <a:pt x="104" y="3"/>
                </a:lnTo>
                <a:lnTo>
                  <a:pt x="127" y="14"/>
                </a:lnTo>
                <a:lnTo>
                  <a:pt x="145" y="32"/>
                </a:lnTo>
                <a:lnTo>
                  <a:pt x="156" y="54"/>
                </a:lnTo>
                <a:lnTo>
                  <a:pt x="161" y="78"/>
                </a:lnTo>
                <a:lnTo>
                  <a:pt x="156" y="104"/>
                </a:lnTo>
                <a:lnTo>
                  <a:pt x="145" y="127"/>
                </a:lnTo>
                <a:lnTo>
                  <a:pt x="127" y="144"/>
                </a:lnTo>
                <a:lnTo>
                  <a:pt x="104" y="155"/>
                </a:lnTo>
                <a:lnTo>
                  <a:pt x="80" y="159"/>
                </a:lnTo>
                <a:lnTo>
                  <a:pt x="55" y="155"/>
                </a:lnTo>
                <a:lnTo>
                  <a:pt x="32" y="144"/>
                </a:lnTo>
                <a:lnTo>
                  <a:pt x="16" y="127"/>
                </a:lnTo>
                <a:lnTo>
                  <a:pt x="3" y="104"/>
                </a:lnTo>
                <a:lnTo>
                  <a:pt x="0" y="78"/>
                </a:lnTo>
                <a:lnTo>
                  <a:pt x="3" y="54"/>
                </a:lnTo>
                <a:lnTo>
                  <a:pt x="16" y="32"/>
                </a:lnTo>
                <a:lnTo>
                  <a:pt x="32" y="14"/>
                </a:lnTo>
                <a:lnTo>
                  <a:pt x="55" y="3"/>
                </a:lnTo>
                <a:lnTo>
                  <a:pt x="80" y="0"/>
                </a:lnTo>
                <a:close/>
              </a:path>
            </a:pathLst>
          </a:custGeom>
          <a:solidFill>
            <a:srgbClr val="004185">
              <a:alpha val="16078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Freeform 105"/>
          <p:cNvSpPr>
            <a:spLocks/>
          </p:cNvSpPr>
          <p:nvPr/>
        </p:nvSpPr>
        <p:spPr bwMode="auto">
          <a:xfrm>
            <a:off x="11171485" y="2989478"/>
            <a:ext cx="2041037" cy="2041037"/>
          </a:xfrm>
          <a:custGeom>
            <a:avLst/>
            <a:gdLst>
              <a:gd name="T0" fmla="*/ 172 w 287"/>
              <a:gd name="T1" fmla="*/ 1 h 287"/>
              <a:gd name="T2" fmla="*/ 202 w 287"/>
              <a:gd name="T3" fmla="*/ 13 h 287"/>
              <a:gd name="T4" fmla="*/ 207 w 287"/>
              <a:gd name="T5" fmla="*/ 21 h 287"/>
              <a:gd name="T6" fmla="*/ 207 w 287"/>
              <a:gd name="T7" fmla="*/ 30 h 287"/>
              <a:gd name="T8" fmla="*/ 201 w 287"/>
              <a:gd name="T9" fmla="*/ 38 h 287"/>
              <a:gd name="T10" fmla="*/ 191 w 287"/>
              <a:gd name="T11" fmla="*/ 40 h 287"/>
              <a:gd name="T12" fmla="*/ 165 w 287"/>
              <a:gd name="T13" fmla="*/ 33 h 287"/>
              <a:gd name="T14" fmla="*/ 114 w 287"/>
              <a:gd name="T15" fmla="*/ 35 h 287"/>
              <a:gd name="T16" fmla="*/ 64 w 287"/>
              <a:gd name="T17" fmla="*/ 64 h 287"/>
              <a:gd name="T18" fmla="*/ 35 w 287"/>
              <a:gd name="T19" fmla="*/ 114 h 287"/>
              <a:gd name="T20" fmla="*/ 35 w 287"/>
              <a:gd name="T21" fmla="*/ 173 h 287"/>
              <a:gd name="T22" fmla="*/ 64 w 287"/>
              <a:gd name="T23" fmla="*/ 223 h 287"/>
              <a:gd name="T24" fmla="*/ 114 w 287"/>
              <a:gd name="T25" fmla="*/ 251 h 287"/>
              <a:gd name="T26" fmla="*/ 173 w 287"/>
              <a:gd name="T27" fmla="*/ 251 h 287"/>
              <a:gd name="T28" fmla="*/ 223 w 287"/>
              <a:gd name="T29" fmla="*/ 223 h 287"/>
              <a:gd name="T30" fmla="*/ 252 w 287"/>
              <a:gd name="T31" fmla="*/ 173 h 287"/>
              <a:gd name="T32" fmla="*/ 255 w 287"/>
              <a:gd name="T33" fmla="*/ 128 h 287"/>
              <a:gd name="T34" fmla="*/ 249 w 287"/>
              <a:gd name="T35" fmla="*/ 102 h 287"/>
              <a:gd name="T36" fmla="*/ 249 w 287"/>
              <a:gd name="T37" fmla="*/ 93 h 287"/>
              <a:gd name="T38" fmla="*/ 254 w 287"/>
              <a:gd name="T39" fmla="*/ 85 h 287"/>
              <a:gd name="T40" fmla="*/ 263 w 287"/>
              <a:gd name="T41" fmla="*/ 81 h 287"/>
              <a:gd name="T42" fmla="*/ 273 w 287"/>
              <a:gd name="T43" fmla="*/ 83 h 287"/>
              <a:gd name="T44" fmla="*/ 278 w 287"/>
              <a:gd name="T45" fmla="*/ 91 h 287"/>
              <a:gd name="T46" fmla="*/ 287 w 287"/>
              <a:gd name="T47" fmla="*/ 142 h 287"/>
              <a:gd name="T48" fmla="*/ 273 w 287"/>
              <a:gd name="T49" fmla="*/ 207 h 287"/>
              <a:gd name="T50" fmla="*/ 234 w 287"/>
              <a:gd name="T51" fmla="*/ 255 h 287"/>
              <a:gd name="T52" fmla="*/ 176 w 287"/>
              <a:gd name="T53" fmla="*/ 284 h 287"/>
              <a:gd name="T54" fmla="*/ 111 w 287"/>
              <a:gd name="T55" fmla="*/ 284 h 287"/>
              <a:gd name="T56" fmla="*/ 55 w 287"/>
              <a:gd name="T57" fmla="*/ 255 h 287"/>
              <a:gd name="T58" fmla="*/ 14 w 287"/>
              <a:gd name="T59" fmla="*/ 207 h 287"/>
              <a:gd name="T60" fmla="*/ 0 w 287"/>
              <a:gd name="T61" fmla="*/ 142 h 287"/>
              <a:gd name="T62" fmla="*/ 14 w 287"/>
              <a:gd name="T63" fmla="*/ 80 h 287"/>
              <a:gd name="T64" fmla="*/ 55 w 287"/>
              <a:gd name="T65" fmla="*/ 30 h 287"/>
              <a:gd name="T66" fmla="*/ 111 w 287"/>
              <a:gd name="T67" fmla="*/ 3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87" h="287">
                <a:moveTo>
                  <a:pt x="144" y="0"/>
                </a:moveTo>
                <a:lnTo>
                  <a:pt x="172" y="1"/>
                </a:lnTo>
                <a:lnTo>
                  <a:pt x="197" y="9"/>
                </a:lnTo>
                <a:lnTo>
                  <a:pt x="202" y="13"/>
                </a:lnTo>
                <a:lnTo>
                  <a:pt x="205" y="16"/>
                </a:lnTo>
                <a:lnTo>
                  <a:pt x="207" y="21"/>
                </a:lnTo>
                <a:lnTo>
                  <a:pt x="209" y="25"/>
                </a:lnTo>
                <a:lnTo>
                  <a:pt x="207" y="30"/>
                </a:lnTo>
                <a:lnTo>
                  <a:pt x="204" y="35"/>
                </a:lnTo>
                <a:lnTo>
                  <a:pt x="201" y="38"/>
                </a:lnTo>
                <a:lnTo>
                  <a:pt x="196" y="40"/>
                </a:lnTo>
                <a:lnTo>
                  <a:pt x="191" y="40"/>
                </a:lnTo>
                <a:lnTo>
                  <a:pt x="186" y="40"/>
                </a:lnTo>
                <a:lnTo>
                  <a:pt x="165" y="33"/>
                </a:lnTo>
                <a:lnTo>
                  <a:pt x="144" y="32"/>
                </a:lnTo>
                <a:lnTo>
                  <a:pt x="114" y="35"/>
                </a:lnTo>
                <a:lnTo>
                  <a:pt x="88" y="46"/>
                </a:lnTo>
                <a:lnTo>
                  <a:pt x="64" y="64"/>
                </a:lnTo>
                <a:lnTo>
                  <a:pt x="48" y="86"/>
                </a:lnTo>
                <a:lnTo>
                  <a:pt x="35" y="114"/>
                </a:lnTo>
                <a:lnTo>
                  <a:pt x="32" y="142"/>
                </a:lnTo>
                <a:lnTo>
                  <a:pt x="35" y="173"/>
                </a:lnTo>
                <a:lnTo>
                  <a:pt x="48" y="200"/>
                </a:lnTo>
                <a:lnTo>
                  <a:pt x="64" y="223"/>
                </a:lnTo>
                <a:lnTo>
                  <a:pt x="88" y="240"/>
                </a:lnTo>
                <a:lnTo>
                  <a:pt x="114" y="251"/>
                </a:lnTo>
                <a:lnTo>
                  <a:pt x="144" y="255"/>
                </a:lnTo>
                <a:lnTo>
                  <a:pt x="173" y="251"/>
                </a:lnTo>
                <a:lnTo>
                  <a:pt x="201" y="240"/>
                </a:lnTo>
                <a:lnTo>
                  <a:pt x="223" y="223"/>
                </a:lnTo>
                <a:lnTo>
                  <a:pt x="241" y="200"/>
                </a:lnTo>
                <a:lnTo>
                  <a:pt x="252" y="173"/>
                </a:lnTo>
                <a:lnTo>
                  <a:pt x="257" y="142"/>
                </a:lnTo>
                <a:lnTo>
                  <a:pt x="255" y="128"/>
                </a:lnTo>
                <a:lnTo>
                  <a:pt x="252" y="115"/>
                </a:lnTo>
                <a:lnTo>
                  <a:pt x="249" y="102"/>
                </a:lnTo>
                <a:lnTo>
                  <a:pt x="247" y="98"/>
                </a:lnTo>
                <a:lnTo>
                  <a:pt x="249" y="93"/>
                </a:lnTo>
                <a:lnTo>
                  <a:pt x="250" y="88"/>
                </a:lnTo>
                <a:lnTo>
                  <a:pt x="254" y="85"/>
                </a:lnTo>
                <a:lnTo>
                  <a:pt x="258" y="81"/>
                </a:lnTo>
                <a:lnTo>
                  <a:pt x="263" y="81"/>
                </a:lnTo>
                <a:lnTo>
                  <a:pt x="268" y="81"/>
                </a:lnTo>
                <a:lnTo>
                  <a:pt x="273" y="83"/>
                </a:lnTo>
                <a:lnTo>
                  <a:pt x="276" y="86"/>
                </a:lnTo>
                <a:lnTo>
                  <a:pt x="278" y="91"/>
                </a:lnTo>
                <a:lnTo>
                  <a:pt x="287" y="123"/>
                </a:lnTo>
                <a:lnTo>
                  <a:pt x="287" y="142"/>
                </a:lnTo>
                <a:lnTo>
                  <a:pt x="284" y="176"/>
                </a:lnTo>
                <a:lnTo>
                  <a:pt x="273" y="207"/>
                </a:lnTo>
                <a:lnTo>
                  <a:pt x="257" y="234"/>
                </a:lnTo>
                <a:lnTo>
                  <a:pt x="234" y="255"/>
                </a:lnTo>
                <a:lnTo>
                  <a:pt x="207" y="272"/>
                </a:lnTo>
                <a:lnTo>
                  <a:pt x="176" y="284"/>
                </a:lnTo>
                <a:lnTo>
                  <a:pt x="144" y="287"/>
                </a:lnTo>
                <a:lnTo>
                  <a:pt x="111" y="284"/>
                </a:lnTo>
                <a:lnTo>
                  <a:pt x="80" y="272"/>
                </a:lnTo>
                <a:lnTo>
                  <a:pt x="55" y="255"/>
                </a:lnTo>
                <a:lnTo>
                  <a:pt x="32" y="234"/>
                </a:lnTo>
                <a:lnTo>
                  <a:pt x="14" y="207"/>
                </a:lnTo>
                <a:lnTo>
                  <a:pt x="3" y="176"/>
                </a:lnTo>
                <a:lnTo>
                  <a:pt x="0" y="142"/>
                </a:lnTo>
                <a:lnTo>
                  <a:pt x="3" y="110"/>
                </a:lnTo>
                <a:lnTo>
                  <a:pt x="14" y="80"/>
                </a:lnTo>
                <a:lnTo>
                  <a:pt x="32" y="53"/>
                </a:lnTo>
                <a:lnTo>
                  <a:pt x="55" y="30"/>
                </a:lnTo>
                <a:lnTo>
                  <a:pt x="80" y="14"/>
                </a:lnTo>
                <a:lnTo>
                  <a:pt x="111" y="3"/>
                </a:lnTo>
                <a:lnTo>
                  <a:pt x="144" y="0"/>
                </a:lnTo>
                <a:close/>
              </a:path>
            </a:pathLst>
          </a:custGeom>
          <a:solidFill>
            <a:srgbClr val="004185">
              <a:alpha val="18039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Freeform 85"/>
          <p:cNvSpPr>
            <a:spLocks noEditPoints="1"/>
          </p:cNvSpPr>
          <p:nvPr/>
        </p:nvSpPr>
        <p:spPr bwMode="auto">
          <a:xfrm>
            <a:off x="5273868" y="3452733"/>
            <a:ext cx="278931" cy="278931"/>
          </a:xfrm>
          <a:custGeom>
            <a:avLst/>
            <a:gdLst>
              <a:gd name="T0" fmla="*/ 136 w 146"/>
              <a:gd name="T1" fmla="*/ 37 h 146"/>
              <a:gd name="T2" fmla="*/ 146 w 146"/>
              <a:gd name="T3" fmla="*/ 73 h 146"/>
              <a:gd name="T4" fmla="*/ 136 w 146"/>
              <a:gd name="T5" fmla="*/ 109 h 146"/>
              <a:gd name="T6" fmla="*/ 109 w 146"/>
              <a:gd name="T7" fmla="*/ 136 h 146"/>
              <a:gd name="T8" fmla="*/ 73 w 146"/>
              <a:gd name="T9" fmla="*/ 146 h 146"/>
              <a:gd name="T10" fmla="*/ 37 w 146"/>
              <a:gd name="T11" fmla="*/ 136 h 146"/>
              <a:gd name="T12" fmla="*/ 10 w 146"/>
              <a:gd name="T13" fmla="*/ 109 h 146"/>
              <a:gd name="T14" fmla="*/ 0 w 146"/>
              <a:gd name="T15" fmla="*/ 73 h 146"/>
              <a:gd name="T16" fmla="*/ 10 w 146"/>
              <a:gd name="T17" fmla="*/ 37 h 146"/>
              <a:gd name="T18" fmla="*/ 37 w 146"/>
              <a:gd name="T19" fmla="*/ 10 h 146"/>
              <a:gd name="T20" fmla="*/ 73 w 146"/>
              <a:gd name="T21" fmla="*/ 0 h 146"/>
              <a:gd name="T22" fmla="*/ 109 w 146"/>
              <a:gd name="T23" fmla="*/ 10 h 146"/>
              <a:gd name="T24" fmla="*/ 136 w 146"/>
              <a:gd name="T25" fmla="*/ 37 h 146"/>
              <a:gd name="T26" fmla="*/ 115 w 146"/>
              <a:gd name="T27" fmla="*/ 79 h 146"/>
              <a:gd name="T28" fmla="*/ 115 w 146"/>
              <a:gd name="T29" fmla="*/ 67 h 146"/>
              <a:gd name="T30" fmla="*/ 114 w 146"/>
              <a:gd name="T31" fmla="*/ 63 h 146"/>
              <a:gd name="T32" fmla="*/ 109 w 146"/>
              <a:gd name="T33" fmla="*/ 61 h 146"/>
              <a:gd name="T34" fmla="*/ 85 w 146"/>
              <a:gd name="T35" fmla="*/ 61 h 146"/>
              <a:gd name="T36" fmla="*/ 85 w 146"/>
              <a:gd name="T37" fmla="*/ 37 h 146"/>
              <a:gd name="T38" fmla="*/ 83 w 146"/>
              <a:gd name="T39" fmla="*/ 32 h 146"/>
              <a:gd name="T40" fmla="*/ 79 w 146"/>
              <a:gd name="T41" fmla="*/ 31 h 146"/>
              <a:gd name="T42" fmla="*/ 67 w 146"/>
              <a:gd name="T43" fmla="*/ 31 h 146"/>
              <a:gd name="T44" fmla="*/ 63 w 146"/>
              <a:gd name="T45" fmla="*/ 32 h 146"/>
              <a:gd name="T46" fmla="*/ 61 w 146"/>
              <a:gd name="T47" fmla="*/ 37 h 146"/>
              <a:gd name="T48" fmla="*/ 61 w 146"/>
              <a:gd name="T49" fmla="*/ 61 h 146"/>
              <a:gd name="T50" fmla="*/ 37 w 146"/>
              <a:gd name="T51" fmla="*/ 61 h 146"/>
              <a:gd name="T52" fmla="*/ 32 w 146"/>
              <a:gd name="T53" fmla="*/ 63 h 146"/>
              <a:gd name="T54" fmla="*/ 31 w 146"/>
              <a:gd name="T55" fmla="*/ 67 h 146"/>
              <a:gd name="T56" fmla="*/ 31 w 146"/>
              <a:gd name="T57" fmla="*/ 79 h 146"/>
              <a:gd name="T58" fmla="*/ 32 w 146"/>
              <a:gd name="T59" fmla="*/ 83 h 146"/>
              <a:gd name="T60" fmla="*/ 37 w 146"/>
              <a:gd name="T61" fmla="*/ 85 h 146"/>
              <a:gd name="T62" fmla="*/ 61 w 146"/>
              <a:gd name="T63" fmla="*/ 85 h 146"/>
              <a:gd name="T64" fmla="*/ 61 w 146"/>
              <a:gd name="T65" fmla="*/ 109 h 146"/>
              <a:gd name="T66" fmla="*/ 63 w 146"/>
              <a:gd name="T67" fmla="*/ 114 h 146"/>
              <a:gd name="T68" fmla="*/ 67 w 146"/>
              <a:gd name="T69" fmla="*/ 115 h 146"/>
              <a:gd name="T70" fmla="*/ 79 w 146"/>
              <a:gd name="T71" fmla="*/ 115 h 146"/>
              <a:gd name="T72" fmla="*/ 83 w 146"/>
              <a:gd name="T73" fmla="*/ 114 h 146"/>
              <a:gd name="T74" fmla="*/ 85 w 146"/>
              <a:gd name="T75" fmla="*/ 109 h 146"/>
              <a:gd name="T76" fmla="*/ 85 w 146"/>
              <a:gd name="T77" fmla="*/ 85 h 146"/>
              <a:gd name="T78" fmla="*/ 109 w 146"/>
              <a:gd name="T79" fmla="*/ 85 h 146"/>
              <a:gd name="T80" fmla="*/ 114 w 146"/>
              <a:gd name="T81" fmla="*/ 83 h 146"/>
              <a:gd name="T82" fmla="*/ 115 w 146"/>
              <a:gd name="T83" fmla="*/ 7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6" h="146">
                <a:moveTo>
                  <a:pt x="136" y="37"/>
                </a:moveTo>
                <a:cubicBezTo>
                  <a:pt x="142" y="48"/>
                  <a:pt x="146" y="60"/>
                  <a:pt x="146" y="73"/>
                </a:cubicBezTo>
                <a:cubicBezTo>
                  <a:pt x="146" y="86"/>
                  <a:pt x="142" y="98"/>
                  <a:pt x="136" y="109"/>
                </a:cubicBezTo>
                <a:cubicBezTo>
                  <a:pt x="129" y="121"/>
                  <a:pt x="121" y="129"/>
                  <a:pt x="109" y="136"/>
                </a:cubicBezTo>
                <a:cubicBezTo>
                  <a:pt x="98" y="142"/>
                  <a:pt x="86" y="146"/>
                  <a:pt x="73" y="146"/>
                </a:cubicBezTo>
                <a:cubicBezTo>
                  <a:pt x="60" y="146"/>
                  <a:pt x="48" y="142"/>
                  <a:pt x="37" y="136"/>
                </a:cubicBezTo>
                <a:cubicBezTo>
                  <a:pt x="25" y="129"/>
                  <a:pt x="17" y="121"/>
                  <a:pt x="10" y="109"/>
                </a:cubicBezTo>
                <a:cubicBezTo>
                  <a:pt x="4" y="98"/>
                  <a:pt x="0" y="86"/>
                  <a:pt x="0" y="73"/>
                </a:cubicBezTo>
                <a:cubicBezTo>
                  <a:pt x="0" y="60"/>
                  <a:pt x="4" y="48"/>
                  <a:pt x="10" y="37"/>
                </a:cubicBezTo>
                <a:cubicBezTo>
                  <a:pt x="17" y="25"/>
                  <a:pt x="25" y="17"/>
                  <a:pt x="37" y="10"/>
                </a:cubicBezTo>
                <a:cubicBezTo>
                  <a:pt x="48" y="4"/>
                  <a:pt x="60" y="0"/>
                  <a:pt x="73" y="0"/>
                </a:cubicBezTo>
                <a:cubicBezTo>
                  <a:pt x="86" y="0"/>
                  <a:pt x="98" y="4"/>
                  <a:pt x="109" y="10"/>
                </a:cubicBezTo>
                <a:cubicBezTo>
                  <a:pt x="121" y="17"/>
                  <a:pt x="129" y="25"/>
                  <a:pt x="136" y="37"/>
                </a:cubicBezTo>
                <a:close/>
                <a:moveTo>
                  <a:pt x="115" y="79"/>
                </a:moveTo>
                <a:cubicBezTo>
                  <a:pt x="115" y="67"/>
                  <a:pt x="115" y="67"/>
                  <a:pt x="115" y="67"/>
                </a:cubicBezTo>
                <a:cubicBezTo>
                  <a:pt x="115" y="65"/>
                  <a:pt x="115" y="64"/>
                  <a:pt x="114" y="63"/>
                </a:cubicBezTo>
                <a:cubicBezTo>
                  <a:pt x="112" y="61"/>
                  <a:pt x="111" y="61"/>
                  <a:pt x="109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5"/>
                  <a:pt x="85" y="34"/>
                  <a:pt x="83" y="32"/>
                </a:cubicBezTo>
                <a:cubicBezTo>
                  <a:pt x="82" y="31"/>
                  <a:pt x="81" y="31"/>
                  <a:pt x="7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5" y="31"/>
                  <a:pt x="64" y="31"/>
                  <a:pt x="63" y="32"/>
                </a:cubicBezTo>
                <a:cubicBezTo>
                  <a:pt x="61" y="34"/>
                  <a:pt x="61" y="35"/>
                  <a:pt x="61" y="37"/>
                </a:cubicBezTo>
                <a:cubicBezTo>
                  <a:pt x="61" y="61"/>
                  <a:pt x="61" y="61"/>
                  <a:pt x="61" y="61"/>
                </a:cubicBezTo>
                <a:cubicBezTo>
                  <a:pt x="37" y="61"/>
                  <a:pt x="37" y="61"/>
                  <a:pt x="37" y="61"/>
                </a:cubicBezTo>
                <a:cubicBezTo>
                  <a:pt x="35" y="61"/>
                  <a:pt x="34" y="61"/>
                  <a:pt x="32" y="63"/>
                </a:cubicBezTo>
                <a:cubicBezTo>
                  <a:pt x="31" y="64"/>
                  <a:pt x="31" y="65"/>
                  <a:pt x="31" y="67"/>
                </a:cubicBezTo>
                <a:cubicBezTo>
                  <a:pt x="31" y="79"/>
                  <a:pt x="31" y="79"/>
                  <a:pt x="31" y="79"/>
                </a:cubicBezTo>
                <a:cubicBezTo>
                  <a:pt x="31" y="81"/>
                  <a:pt x="31" y="82"/>
                  <a:pt x="32" y="83"/>
                </a:cubicBezTo>
                <a:cubicBezTo>
                  <a:pt x="34" y="84"/>
                  <a:pt x="35" y="85"/>
                  <a:pt x="37" y="85"/>
                </a:cubicBezTo>
                <a:cubicBezTo>
                  <a:pt x="61" y="85"/>
                  <a:pt x="61" y="85"/>
                  <a:pt x="61" y="85"/>
                </a:cubicBezTo>
                <a:cubicBezTo>
                  <a:pt x="61" y="109"/>
                  <a:pt x="61" y="109"/>
                  <a:pt x="61" y="109"/>
                </a:cubicBezTo>
                <a:cubicBezTo>
                  <a:pt x="61" y="111"/>
                  <a:pt x="61" y="112"/>
                  <a:pt x="63" y="114"/>
                </a:cubicBezTo>
                <a:cubicBezTo>
                  <a:pt x="64" y="115"/>
                  <a:pt x="65" y="115"/>
                  <a:pt x="67" y="115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81" y="115"/>
                  <a:pt x="82" y="115"/>
                  <a:pt x="83" y="114"/>
                </a:cubicBezTo>
                <a:cubicBezTo>
                  <a:pt x="85" y="112"/>
                  <a:pt x="85" y="111"/>
                  <a:pt x="85" y="109"/>
                </a:cubicBezTo>
                <a:cubicBezTo>
                  <a:pt x="85" y="85"/>
                  <a:pt x="85" y="85"/>
                  <a:pt x="85" y="85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11" y="85"/>
                  <a:pt x="112" y="84"/>
                  <a:pt x="114" y="83"/>
                </a:cubicBezTo>
                <a:cubicBezTo>
                  <a:pt x="115" y="82"/>
                  <a:pt x="115" y="81"/>
                  <a:pt x="115" y="79"/>
                </a:cubicBezTo>
                <a:close/>
              </a:path>
            </a:pathLst>
          </a:custGeom>
          <a:solidFill>
            <a:srgbClr val="7C0A0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52246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059_T_PGO_TOP100_MICROSOFT_blue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3" id="{C917C565-E13F-4D0E-AD93-AF0437F4EC14}" vid="{ECEA0A94-0B9C-4161-84F3-020164D01F46}"/>
    </a:ext>
  </a:extLst>
</a:theme>
</file>

<file path=ppt/theme/theme2.xml><?xml version="1.0" encoding="utf-8"?>
<a:theme xmlns:a="http://schemas.openxmlformats.org/drawingml/2006/main" name="1_Презентация_БАРС Груп">
  <a:themeElements>
    <a:clrScheme name="БАРС Груп">
      <a:dk1>
        <a:srgbClr val="0C0C0C"/>
      </a:dk1>
      <a:lt1>
        <a:srgbClr val="FFFFFF"/>
      </a:lt1>
      <a:dk2>
        <a:srgbClr val="7F7F7F"/>
      </a:dk2>
      <a:lt2>
        <a:srgbClr val="F2F2F2"/>
      </a:lt2>
      <a:accent1>
        <a:srgbClr val="387198"/>
      </a:accent1>
      <a:accent2>
        <a:srgbClr val="7FCAFF"/>
      </a:accent2>
      <a:accent3>
        <a:srgbClr val="FFC000"/>
      </a:accent3>
      <a:accent4>
        <a:srgbClr val="387198"/>
      </a:accent4>
      <a:accent5>
        <a:srgbClr val="92D050"/>
      </a:accent5>
      <a:accent6>
        <a:srgbClr val="387198"/>
      </a:accent6>
      <a:hlink>
        <a:srgbClr val="00B0F0"/>
      </a:hlink>
      <a:folHlink>
        <a:srgbClr val="0070C0"/>
      </a:folHlink>
    </a:clrScheme>
    <a:fontScheme name="БАРС Груп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Шаблон для презентации БГ 2018" id="{1FCB1492-541F-5D47-A24D-9918271D49D5}" vid="{639C524B-8E65-4E4F-990A-6A75E9F1078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9249</TotalTime>
  <Words>607</Words>
  <Application>Microsoft Office PowerPoint</Application>
  <PresentationFormat>Произвольный</PresentationFormat>
  <Paragraphs>109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0059_T_PGO_TOP100_MICROSOFT_blue16_9</vt:lpstr>
      <vt:lpstr>1_Презентация_БАРС Груп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presentation about: System projects</dc:title>
  <dc:creator>SviridenkoDS</dc:creator>
  <cp:lastModifiedBy>economy18 (Павлов Д.А.)</cp:lastModifiedBy>
  <cp:revision>350</cp:revision>
  <cp:lastPrinted>2022-04-28T08:08:00Z</cp:lastPrinted>
  <dcterms:created xsi:type="dcterms:W3CDTF">2017-05-03T12:50:09Z</dcterms:created>
  <dcterms:modified xsi:type="dcterms:W3CDTF">2023-03-23T12:36:59Z</dcterms:modified>
</cp:coreProperties>
</file>