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D5A72-1092-4764-B303-0601550B131C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01847-8E1A-4364-86F6-6558D446A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381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0413" y="604838"/>
            <a:ext cx="5276850" cy="3957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ED35-8710-D046-8971-41EC0208DA5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063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3677-C86A-4F09-AA5F-03AA865FF7A6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ED-4425-4290-985A-D92413ED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49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3677-C86A-4F09-AA5F-03AA865FF7A6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ED-4425-4290-985A-D92413ED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31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3677-C86A-4F09-AA5F-03AA865FF7A6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ED-4425-4290-985A-D92413ED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563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3677-C86A-4F09-AA5F-03AA865FF7A6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ED-4425-4290-985A-D92413ED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7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3677-C86A-4F09-AA5F-03AA865FF7A6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ED-4425-4290-985A-D92413ED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63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3677-C86A-4F09-AA5F-03AA865FF7A6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ED-4425-4290-985A-D92413ED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953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3677-C86A-4F09-AA5F-03AA865FF7A6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ED-4425-4290-985A-D92413ED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42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3677-C86A-4F09-AA5F-03AA865FF7A6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ED-4425-4290-985A-D92413ED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42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3677-C86A-4F09-AA5F-03AA865FF7A6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ED-4425-4290-985A-D92413ED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09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3677-C86A-4F09-AA5F-03AA865FF7A6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ED-4425-4290-985A-D92413ED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09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3677-C86A-4F09-AA5F-03AA865FF7A6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ED-4425-4290-985A-D92413ED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83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33677-C86A-4F09-AA5F-03AA865FF7A6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7D7ED-4425-4290-985A-D92413ED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2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258583"/>
            <a:ext cx="8646212" cy="633230"/>
          </a:xfrm>
        </p:spPr>
        <p:txBody>
          <a:bodyPr anchor="t">
            <a:normAutofit fontScale="90000"/>
          </a:bodyPr>
          <a:lstStyle/>
          <a:p>
            <a:pPr lvl="0" algn="ctr"/>
            <a:r>
              <a:rPr lang="en-US" sz="2800" b="1" dirty="0"/>
              <a:t>I</a:t>
            </a:r>
            <a:r>
              <a:rPr lang="ru-RU" sz="2800" b="1" dirty="0" smtClean="0"/>
              <a:t> состав Общественной палаты Урмарского </a:t>
            </a:r>
            <a:r>
              <a:rPr lang="ru-RU" sz="2800" b="1" smtClean="0"/>
              <a:t>муниципального округа Чувашской </a:t>
            </a:r>
            <a:r>
              <a:rPr lang="ru-RU" sz="2800" b="1" dirty="0" smtClean="0"/>
              <a:t>Республики</a:t>
            </a:r>
            <a:endParaRPr lang="en-US" sz="28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562D85-6666-BC4C-A088-98EB8833692F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3" name="Oval 4"/>
          <p:cNvSpPr/>
          <p:nvPr/>
        </p:nvSpPr>
        <p:spPr>
          <a:xfrm>
            <a:off x="5713906" y="3648558"/>
            <a:ext cx="2135708" cy="2406076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800" kern="1200" dirty="0">
              <a:solidFill>
                <a:srgbClr val="002060"/>
              </a:solidFill>
              <a:latin typeface="Neo Sans Pro" charset="0"/>
              <a:ea typeface="Neo Sans Pro" charset="0"/>
              <a:cs typeface="Neo Sans Pro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47924" y="6382987"/>
            <a:ext cx="6463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/>
            <a:endParaRPr lang="ru-RU" sz="1400" b="1" i="1" dirty="0">
              <a:latin typeface="SignPainter HouseScrip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02"/>
          <a:stretch/>
        </p:blipFill>
        <p:spPr>
          <a:xfrm>
            <a:off x="481612" y="1498175"/>
            <a:ext cx="8352928" cy="46805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31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Office PowerPoint</Application>
  <PresentationFormat>Экран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I состав Общественной палаты Урмарского муниципального округа Чувашской Республики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состав Общественной палаты (наименование муниципального образования) Чувашской Республики</dc:title>
  <dc:creator>АГЧР Краснова Диана Викторовна</dc:creator>
  <cp:lastModifiedBy>User</cp:lastModifiedBy>
  <cp:revision>4</cp:revision>
  <cp:lastPrinted>2023-04-13T13:14:20Z</cp:lastPrinted>
  <dcterms:created xsi:type="dcterms:W3CDTF">2023-02-21T12:02:07Z</dcterms:created>
  <dcterms:modified xsi:type="dcterms:W3CDTF">2023-04-13T13:14:46Z</dcterms:modified>
</cp:coreProperties>
</file>