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6D5A72-1092-4764-B303-0601550B131C}" type="datetimeFigureOut">
              <a:rPr lang="ru-RU" smtClean="0"/>
              <a:t>13.04.2023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101847-8E1A-4364-86F6-6558D446AA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1381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60413" y="604838"/>
            <a:ext cx="5276850" cy="39576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32ED35-8710-D046-8971-41EC0208DA5A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0063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33677-C86A-4F09-AA5F-03AA865FF7A6}" type="datetimeFigureOut">
              <a:rPr lang="ru-RU" smtClean="0"/>
              <a:t>13.04.2023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7D7ED-4425-4290-985A-D92413ED74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0494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33677-C86A-4F09-AA5F-03AA865FF7A6}" type="datetimeFigureOut">
              <a:rPr lang="ru-RU" smtClean="0"/>
              <a:t>13.04.2023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7D7ED-4425-4290-985A-D92413ED74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5310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33677-C86A-4F09-AA5F-03AA865FF7A6}" type="datetimeFigureOut">
              <a:rPr lang="ru-RU" smtClean="0"/>
              <a:t>13.04.2023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7D7ED-4425-4290-985A-D92413ED74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4563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33677-C86A-4F09-AA5F-03AA865FF7A6}" type="datetimeFigureOut">
              <a:rPr lang="ru-RU" smtClean="0"/>
              <a:t>13.04.2023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7D7ED-4425-4290-985A-D92413ED74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8799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33677-C86A-4F09-AA5F-03AA865FF7A6}" type="datetimeFigureOut">
              <a:rPr lang="ru-RU" smtClean="0"/>
              <a:t>13.04.2023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7D7ED-4425-4290-985A-D92413ED74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0635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33677-C86A-4F09-AA5F-03AA865FF7A6}" type="datetimeFigureOut">
              <a:rPr lang="ru-RU" smtClean="0"/>
              <a:t>13.04.2023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7D7ED-4425-4290-985A-D92413ED74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4953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33677-C86A-4F09-AA5F-03AA865FF7A6}" type="datetimeFigureOut">
              <a:rPr lang="ru-RU" smtClean="0"/>
              <a:t>13.04.2023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7D7ED-4425-4290-985A-D92413ED74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4425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33677-C86A-4F09-AA5F-03AA865FF7A6}" type="datetimeFigureOut">
              <a:rPr lang="ru-RU" smtClean="0"/>
              <a:t>13.04.2023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7D7ED-4425-4290-985A-D92413ED74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42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33677-C86A-4F09-AA5F-03AA865FF7A6}" type="datetimeFigureOut">
              <a:rPr lang="ru-RU" smtClean="0"/>
              <a:t>13.04.2023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7D7ED-4425-4290-985A-D92413ED74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8091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33677-C86A-4F09-AA5F-03AA865FF7A6}" type="datetimeFigureOut">
              <a:rPr lang="ru-RU" smtClean="0"/>
              <a:t>13.04.2023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7D7ED-4425-4290-985A-D92413ED74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0093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33677-C86A-4F09-AA5F-03AA865FF7A6}" type="datetimeFigureOut">
              <a:rPr lang="ru-RU" smtClean="0"/>
              <a:t>13.04.2023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7D7ED-4425-4290-985A-D92413ED74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9830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33677-C86A-4F09-AA5F-03AA865FF7A6}" type="datetimeFigureOut">
              <a:rPr lang="ru-RU" smtClean="0"/>
              <a:t>13.04.2023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97D7ED-4425-4290-985A-D92413ED74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323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9" y="258583"/>
            <a:ext cx="8646212" cy="633230"/>
          </a:xfrm>
        </p:spPr>
        <p:txBody>
          <a:bodyPr anchor="t">
            <a:normAutofit fontScale="90000"/>
          </a:bodyPr>
          <a:lstStyle/>
          <a:p>
            <a:pPr lvl="0" algn="ctr"/>
            <a:r>
              <a:rPr lang="en-US" sz="2800" b="1" dirty="0"/>
              <a:t>I</a:t>
            </a:r>
            <a:r>
              <a:rPr lang="ru-RU" sz="2800" b="1" dirty="0" smtClean="0"/>
              <a:t> состав Общественной палаты Урмарского </a:t>
            </a:r>
            <a:r>
              <a:rPr lang="ru-RU" sz="2800" b="1" smtClean="0"/>
              <a:t>муниципального округа Чувашской </a:t>
            </a:r>
            <a:r>
              <a:rPr lang="ru-RU" sz="2800" b="1" dirty="0" smtClean="0"/>
              <a:t>Республики</a:t>
            </a:r>
            <a:endParaRPr lang="en-US" sz="28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7562D85-6666-BC4C-A088-98EB8833692F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13" name="Oval 4"/>
          <p:cNvSpPr/>
          <p:nvPr/>
        </p:nvSpPr>
        <p:spPr>
          <a:xfrm>
            <a:off x="5713906" y="3648558"/>
            <a:ext cx="2135708" cy="2406076"/>
          </a:xfrm>
          <a:prstGeom prst="rect">
            <a:avLst/>
          </a:prstGeom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800" kern="1200" dirty="0">
              <a:solidFill>
                <a:srgbClr val="002060"/>
              </a:solidFill>
              <a:latin typeface="Neo Sans Pro" charset="0"/>
              <a:ea typeface="Neo Sans Pro" charset="0"/>
              <a:cs typeface="Neo Sans Pro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447924" y="6382987"/>
            <a:ext cx="64633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57200" algn="just"/>
            <a:endParaRPr lang="ru-RU" sz="1400" b="1" i="1" dirty="0">
              <a:latin typeface="SignPainter HouseScript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602"/>
          <a:stretch/>
        </p:blipFill>
        <p:spPr>
          <a:xfrm>
            <a:off x="481612" y="1498175"/>
            <a:ext cx="8352928" cy="468052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4310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11</Words>
  <Application>Microsoft Office PowerPoint</Application>
  <PresentationFormat>Экран (4:3)</PresentationFormat>
  <Paragraphs>3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I состав Общественной палаты Урмарского муниципального округа Чувашской Республики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состав Общественной палаты (наименование муниципального образования) Чувашской Республики</dc:title>
  <dc:creator>АГЧР Краснова Диана Викторовна</dc:creator>
  <cp:lastModifiedBy>User</cp:lastModifiedBy>
  <cp:revision>4</cp:revision>
  <cp:lastPrinted>2023-04-13T13:14:20Z</cp:lastPrinted>
  <dcterms:created xsi:type="dcterms:W3CDTF">2023-02-21T12:02:07Z</dcterms:created>
  <dcterms:modified xsi:type="dcterms:W3CDTF">2023-04-13T13:14:46Z</dcterms:modified>
</cp:coreProperties>
</file>